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4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5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6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7.xml" ContentType="application/vnd.openxmlformats-officedocument.theme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8.xml" ContentType="application/vnd.openxmlformats-officedocument.theme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1"/>
    <p:sldMasterId id="2147483762" r:id="rId2"/>
    <p:sldMasterId id="2147483764" r:id="rId3"/>
    <p:sldMasterId id="2147483776" r:id="rId4"/>
    <p:sldMasterId id="2147483808" r:id="rId5"/>
    <p:sldMasterId id="2147483820" r:id="rId6"/>
    <p:sldMasterId id="2147483832" r:id="rId7"/>
    <p:sldMasterId id="2147483844" r:id="rId8"/>
    <p:sldMasterId id="2147483856" r:id="rId9"/>
  </p:sldMasterIdLst>
  <p:notesMasterIdLst>
    <p:notesMasterId r:id="rId21"/>
  </p:notesMasterIdLst>
  <p:sldIdLst>
    <p:sldId id="274" r:id="rId10"/>
    <p:sldId id="275" r:id="rId11"/>
    <p:sldId id="276" r:id="rId12"/>
    <p:sldId id="279" r:id="rId13"/>
    <p:sldId id="277" r:id="rId14"/>
    <p:sldId id="278" r:id="rId15"/>
    <p:sldId id="280" r:id="rId16"/>
    <p:sldId id="281" r:id="rId17"/>
    <p:sldId id="282" r:id="rId18"/>
    <p:sldId id="283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10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047" algn="l" defTabSz="91410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105" algn="l" defTabSz="91410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158" algn="l" defTabSz="91410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210" algn="l" defTabSz="91410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270" algn="l" defTabSz="91410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314" algn="l" defTabSz="91410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360" algn="l" defTabSz="91410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6407" algn="l" defTabSz="91410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6C1BDD3-53A0-457C-9410-E4105C9A76E3}">
          <p14:sldIdLst>
            <p14:sldId id="274"/>
            <p14:sldId id="275"/>
            <p14:sldId id="276"/>
            <p14:sldId id="279"/>
            <p14:sldId id="277"/>
            <p14:sldId id="278"/>
            <p14:sldId id="280"/>
            <p14:sldId id="281"/>
            <p14:sldId id="282"/>
            <p14:sldId id="283"/>
            <p14:sldId id="284"/>
          </p14:sldIdLst>
        </p14:section>
      </p14:sectionLst>
    </p:ex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=""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0000"/>
    <a:srgbClr val="4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-1330" y="-5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presProps" Target="pres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commentAuthors" Target="commentAuthor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D0293-2991-4548-AC1D-E443AABB9C5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8C6692-80E0-4796-9BF1-A880FEDF9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47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10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47" algn="l" defTabSz="91410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105" algn="l" defTabSz="91410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158" algn="l" defTabSz="91410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210" algn="l" defTabSz="91410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270" algn="l" defTabSz="91410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314" algn="l" defTabSz="91410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360" algn="l" defTabSz="91410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407" algn="l" defTabSz="91410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25645d80b4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125645d80b4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641a476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641a476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641a476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641a476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661d16799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661d16799_0_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7ae687167_0_1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7ae687167_0_1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7ae687167_0_1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7ae687167_0_1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7ae687167_0_1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7ae687167_0_1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9765d7774d_3_2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9765d7774d_3_28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9765d7774d_3_3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9765d7774d_3_3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1.png"/><Relationship Id="rId7" Type="http://schemas.openxmlformats.org/officeDocument/2006/relationships/image" Target="../media/image9.png"/><Relationship Id="rId12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2.png"/><Relationship Id="rId11" Type="http://schemas.openxmlformats.org/officeDocument/2006/relationships/image" Target="../media/image14.png"/><Relationship Id="rId5" Type="http://schemas.openxmlformats.org/officeDocument/2006/relationships/image" Target="../media/image7.png"/><Relationship Id="rId10" Type="http://schemas.openxmlformats.org/officeDocument/2006/relationships/image" Target="../media/image13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17.png"/><Relationship Id="rId9" Type="http://schemas.openxmlformats.org/officeDocument/2006/relationships/image" Target="../media/image12.png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5.png"/><Relationship Id="rId7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10" Type="http://schemas.openxmlformats.org/officeDocument/2006/relationships/image" Target="../media/image17.png"/><Relationship Id="rId4" Type="http://schemas.openxmlformats.org/officeDocument/2006/relationships/image" Target="../media/image10.png"/><Relationship Id="rId9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1.png"/></Relationships>
</file>

<file path=ppt/slideLayouts/_rels/slideLayout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1.png"/><Relationship Id="rId7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4.png"/><Relationship Id="rId11" Type="http://schemas.openxmlformats.org/officeDocument/2006/relationships/image" Target="../media/image7.png"/><Relationship Id="rId5" Type="http://schemas.openxmlformats.org/officeDocument/2006/relationships/image" Target="../media/image19.png"/><Relationship Id="rId10" Type="http://schemas.openxmlformats.org/officeDocument/2006/relationships/image" Target="../media/image17.png"/><Relationship Id="rId4" Type="http://schemas.openxmlformats.org/officeDocument/2006/relationships/image" Target="../media/image6.png"/><Relationship Id="rId9" Type="http://schemas.openxmlformats.org/officeDocument/2006/relationships/image" Target="../media/image15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8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Layouts/_rels/slideLayout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7.png"/><Relationship Id="rId11" Type="http://schemas.openxmlformats.org/officeDocument/2006/relationships/image" Target="../media/image15.png"/><Relationship Id="rId5" Type="http://schemas.openxmlformats.org/officeDocument/2006/relationships/image" Target="../media/image6.pn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9.png"/></Relationships>
</file>

<file path=ppt/slideLayouts/_rels/slideLayout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12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1.png"/><Relationship Id="rId11" Type="http://schemas.openxmlformats.org/officeDocument/2006/relationships/image" Target="../media/image18.png"/><Relationship Id="rId5" Type="http://schemas.openxmlformats.org/officeDocument/2006/relationships/image" Target="../media/image7.png"/><Relationship Id="rId10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image" Target="../media/image13.png"/></Relationships>
</file>

<file path=ppt/slideLayouts/_rels/slideLayout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14.png"/><Relationship Id="rId10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Layouts/_rels/slideLayout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Relationship Id="rId9" Type="http://schemas.openxmlformats.org/officeDocument/2006/relationships/image" Target="../media/image13.png"/></Relationships>
</file>

<file path=ppt/slideLayouts/_rels/slideLayout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10" Type="http://schemas.openxmlformats.org/officeDocument/2006/relationships/image" Target="../media/image7.png"/><Relationship Id="rId4" Type="http://schemas.openxmlformats.org/officeDocument/2006/relationships/image" Target="../media/image17.png"/><Relationship Id="rId9" Type="http://schemas.openxmlformats.org/officeDocument/2006/relationships/image" Target="../media/image9.png"/></Relationships>
</file>

<file path=ppt/slideLayouts/_rels/slideLayout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0.png"/><Relationship Id="rId5" Type="http://schemas.openxmlformats.org/officeDocument/2006/relationships/image" Target="../media/image15.png"/><Relationship Id="rId10" Type="http://schemas.openxmlformats.org/officeDocument/2006/relationships/image" Target="../media/image1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9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6.png"/></Relationships>
</file>

<file path=ppt/slideLayouts/_rels/slideLayout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12" Type="http://schemas.openxmlformats.org/officeDocument/2006/relationships/image" Target="../media/image2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1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Layouts/_rels/slideLayout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21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Layouts/_rels/slideLayout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5.png"/><Relationship Id="rId5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openxmlformats.org/officeDocument/2006/relationships/image" Target="../media/image6.png"/></Relationships>
</file>

<file path=ppt/slideLayouts/_rels/slideLayout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4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15.png"/></Relationships>
</file>

<file path=ppt/slideLayouts/_rels/slideLayout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10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16.png"/></Relationships>
</file>

<file path=ppt/slideLayouts/_rels/slideLayout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png"/><Relationship Id="rId7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0.png"/><Relationship Id="rId7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10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1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2.png"/><Relationship Id="rId9" Type="http://schemas.openxmlformats.org/officeDocument/2006/relationships/image" Target="../media/image13.png"/></Relationships>
</file>

<file path=ppt/slideLayouts/_rels/slideLayout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png"/><Relationship Id="rId7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10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15.png"/></Relationships>
</file>

<file path=ppt/slideLayouts/_rels/slideLayout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14.png"/><Relationship Id="rId10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2.png"/></Relationships>
</file>

<file path=ppt/slideLayouts/_rels/slideLayout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16.png"/><Relationship Id="rId12" Type="http://schemas.openxmlformats.org/officeDocument/2006/relationships/hyperlink" Target="http://bit.ly/2TtBDfr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3.png"/><Relationship Id="rId11" Type="http://schemas.openxmlformats.org/officeDocument/2006/relationships/hyperlink" Target="http://bit.ly/2TyoMsr" TargetMode="External"/><Relationship Id="rId5" Type="http://schemas.openxmlformats.org/officeDocument/2006/relationships/image" Target="../media/image14.png"/><Relationship Id="rId10" Type="http://schemas.openxmlformats.org/officeDocument/2006/relationships/hyperlink" Target="http://bit.ly/2Tynxth" TargetMode="External"/><Relationship Id="rId4" Type="http://schemas.openxmlformats.org/officeDocument/2006/relationships/image" Target="../media/image9.png"/><Relationship Id="rId9" Type="http://schemas.openxmlformats.org/officeDocument/2006/relationships/image" Target="../media/image6.png"/></Relationships>
</file>

<file path=ppt/slideLayouts/_rels/slideLayout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Layouts/_rels/slideLayout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3.png"/><Relationship Id="rId11" Type="http://schemas.openxmlformats.org/officeDocument/2006/relationships/image" Target="../media/image14.png"/><Relationship Id="rId5" Type="http://schemas.openxmlformats.org/officeDocument/2006/relationships/image" Target="../media/image4.png"/><Relationship Id="rId10" Type="http://schemas.openxmlformats.org/officeDocument/2006/relationships/image" Target="../media/image19.png"/><Relationship Id="rId4" Type="http://schemas.openxmlformats.org/officeDocument/2006/relationships/image" Target="../media/image15.png"/><Relationship Id="rId9" Type="http://schemas.openxmlformats.org/officeDocument/2006/relationships/image" Target="../media/image6.png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943100" y="1868300"/>
            <a:ext cx="6306000" cy="2581200"/>
          </a:xfrm>
          <a:prstGeom prst="rect">
            <a:avLst/>
          </a:prstGeom>
        </p:spPr>
        <p:txBody>
          <a:bodyPr spcFirstLastPara="1" wrap="square" lIns="91398" tIns="91398" rIns="91398" bIns="91398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42967" y="4449700"/>
            <a:ext cx="6306000" cy="540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258085" y="5787085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>
            <a:off x="10454719" y="3745036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8859085" y="1187452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1095818" y="50684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2"/>
          <p:cNvSpPr/>
          <p:nvPr/>
        </p:nvSpPr>
        <p:spPr>
          <a:xfrm>
            <a:off x="5418585" y="4610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2"/>
          <p:cNvSpPr/>
          <p:nvPr/>
        </p:nvSpPr>
        <p:spPr>
          <a:xfrm>
            <a:off x="3766736" y="5617201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2"/>
          <p:cNvSpPr/>
          <p:nvPr/>
        </p:nvSpPr>
        <p:spPr>
          <a:xfrm>
            <a:off x="431669" y="62958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2943100" y="3528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Google Shape;19;p2"/>
          <p:cNvSpPr/>
          <p:nvPr/>
        </p:nvSpPr>
        <p:spPr>
          <a:xfrm>
            <a:off x="11673667" y="124855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2"/>
          <p:cNvSpPr/>
          <p:nvPr/>
        </p:nvSpPr>
        <p:spPr>
          <a:xfrm>
            <a:off x="6819466" y="13774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2"/>
          <p:cNvSpPr/>
          <p:nvPr/>
        </p:nvSpPr>
        <p:spPr>
          <a:xfrm>
            <a:off x="9562167" y="461004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2"/>
          <p:cNvSpPr/>
          <p:nvPr/>
        </p:nvSpPr>
        <p:spPr>
          <a:xfrm>
            <a:off x="2590918" y="4606969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2"/>
          <p:cNvSpPr/>
          <p:nvPr/>
        </p:nvSpPr>
        <p:spPr>
          <a:xfrm>
            <a:off x="2414300" y="3465144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" name="Google Shape;24;p2"/>
          <p:cNvSpPr/>
          <p:nvPr/>
        </p:nvSpPr>
        <p:spPr>
          <a:xfrm>
            <a:off x="4264667" y="15098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2"/>
          <p:cNvSpPr/>
          <p:nvPr/>
        </p:nvSpPr>
        <p:spPr>
          <a:xfrm>
            <a:off x="545335" y="43816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" name="Google Shape;26;p2"/>
          <p:cNvSpPr/>
          <p:nvPr/>
        </p:nvSpPr>
        <p:spPr>
          <a:xfrm>
            <a:off x="1777034" y="6443668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2"/>
          <p:cNvSpPr/>
          <p:nvPr/>
        </p:nvSpPr>
        <p:spPr>
          <a:xfrm>
            <a:off x="11150103" y="466818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2"/>
          <p:cNvSpPr/>
          <p:nvPr/>
        </p:nvSpPr>
        <p:spPr>
          <a:xfrm>
            <a:off x="8020867" y="6786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2"/>
          <p:cNvSpPr/>
          <p:nvPr/>
        </p:nvSpPr>
        <p:spPr>
          <a:xfrm>
            <a:off x="11676419" y="2853218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2"/>
          <p:cNvSpPr/>
          <p:nvPr/>
        </p:nvSpPr>
        <p:spPr>
          <a:xfrm>
            <a:off x="10339852" y="2018285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" name="Google Shape;31;p2"/>
          <p:cNvSpPr/>
          <p:nvPr/>
        </p:nvSpPr>
        <p:spPr>
          <a:xfrm>
            <a:off x="7712268" y="5787051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" name="Google Shape;32;p2"/>
          <p:cNvSpPr/>
          <p:nvPr/>
        </p:nvSpPr>
        <p:spPr>
          <a:xfrm>
            <a:off x="9601303" y="34981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Google Shape;33;p2"/>
          <p:cNvSpPr/>
          <p:nvPr/>
        </p:nvSpPr>
        <p:spPr>
          <a:xfrm>
            <a:off x="436551" y="1387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" name="Google Shape;34;p2"/>
          <p:cNvSpPr/>
          <p:nvPr/>
        </p:nvSpPr>
        <p:spPr>
          <a:xfrm>
            <a:off x="8700635" y="63948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2"/>
          <p:cNvSpPr/>
          <p:nvPr/>
        </p:nvSpPr>
        <p:spPr>
          <a:xfrm>
            <a:off x="6556300" y="5354385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55975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title" hasCustomPrompt="1"/>
          </p:nvPr>
        </p:nvSpPr>
        <p:spPr>
          <a:xfrm>
            <a:off x="2394833" y="1969800"/>
            <a:ext cx="7402400" cy="2236400"/>
          </a:xfrm>
          <a:prstGeom prst="rect">
            <a:avLst/>
          </a:prstGeom>
        </p:spPr>
        <p:txBody>
          <a:bodyPr spcFirstLastPara="1" wrap="square" lIns="91398" tIns="91398" rIns="91398" bIns="91398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85" name="Google Shape;185;p11"/>
          <p:cNvSpPr txBox="1">
            <a:spLocks noGrp="1"/>
          </p:cNvSpPr>
          <p:nvPr>
            <p:ph type="body" idx="1"/>
          </p:nvPr>
        </p:nvSpPr>
        <p:spPr>
          <a:xfrm>
            <a:off x="2394833" y="4101467"/>
            <a:ext cx="7402400" cy="614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marL="609379" lvl="0" indent="-457035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100"/>
            </a:lvl1pPr>
            <a:lvl2pPr marL="1218780" lvl="1" indent="-42318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165" lvl="2" indent="-423184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7558" lvl="3" indent="-423184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6936" lvl="4" indent="-42318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6315" lvl="5" indent="-423184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5707" lvl="6" indent="-423184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5093" lvl="7" indent="-42318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4494" lvl="8" indent="-423184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Google Shape;186;p11"/>
          <p:cNvSpPr/>
          <p:nvPr/>
        </p:nvSpPr>
        <p:spPr>
          <a:xfrm>
            <a:off x="9797235" y="1325168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7" name="Google Shape;187;p11"/>
          <p:cNvSpPr/>
          <p:nvPr/>
        </p:nvSpPr>
        <p:spPr>
          <a:xfrm>
            <a:off x="2181425" y="4924336"/>
            <a:ext cx="204865" cy="383397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11"/>
          <p:cNvSpPr/>
          <p:nvPr/>
        </p:nvSpPr>
        <p:spPr>
          <a:xfrm>
            <a:off x="5523802" y="3136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9" name="Google Shape;189;p11"/>
          <p:cNvSpPr/>
          <p:nvPr/>
        </p:nvSpPr>
        <p:spPr>
          <a:xfrm>
            <a:off x="1520120" y="198433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0" name="Google Shape;190;p11"/>
          <p:cNvSpPr/>
          <p:nvPr/>
        </p:nvSpPr>
        <p:spPr>
          <a:xfrm>
            <a:off x="11563167" y="1407869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11"/>
          <p:cNvSpPr/>
          <p:nvPr/>
        </p:nvSpPr>
        <p:spPr>
          <a:xfrm>
            <a:off x="4415417" y="63523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2" name="Google Shape;192;p11"/>
          <p:cNvSpPr/>
          <p:nvPr/>
        </p:nvSpPr>
        <p:spPr>
          <a:xfrm>
            <a:off x="6813584" y="63875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3" name="Google Shape;193;p11"/>
          <p:cNvSpPr/>
          <p:nvPr/>
        </p:nvSpPr>
        <p:spPr>
          <a:xfrm>
            <a:off x="1860619" y="6484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11"/>
          <p:cNvSpPr/>
          <p:nvPr/>
        </p:nvSpPr>
        <p:spPr>
          <a:xfrm>
            <a:off x="11255319" y="319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5" name="Google Shape;195;p11"/>
          <p:cNvSpPr/>
          <p:nvPr/>
        </p:nvSpPr>
        <p:spPr>
          <a:xfrm>
            <a:off x="8126087" y="5313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6" name="Google Shape;196;p11"/>
          <p:cNvSpPr/>
          <p:nvPr/>
        </p:nvSpPr>
        <p:spPr>
          <a:xfrm>
            <a:off x="11781635" y="2705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11"/>
          <p:cNvSpPr/>
          <p:nvPr/>
        </p:nvSpPr>
        <p:spPr>
          <a:xfrm>
            <a:off x="399469" y="58800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8" name="Google Shape;198;p11"/>
          <p:cNvSpPr/>
          <p:nvPr/>
        </p:nvSpPr>
        <p:spPr>
          <a:xfrm>
            <a:off x="578487" y="4664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9" name="Google Shape;199;p11"/>
          <p:cNvSpPr/>
          <p:nvPr/>
        </p:nvSpPr>
        <p:spPr>
          <a:xfrm>
            <a:off x="488087" y="132656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11"/>
          <p:cNvSpPr/>
          <p:nvPr/>
        </p:nvSpPr>
        <p:spPr>
          <a:xfrm>
            <a:off x="8689451" y="6561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2405511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</p:spPr>
        <p:txBody>
          <a:bodyPr spcFirstLastPara="1" wrap="square" lIns="121873" tIns="121873" rIns="121873" bIns="121873" anchor="t" anchorCtr="0">
            <a:noAutofit/>
          </a:bodyPr>
          <a:lstStyle>
            <a:lvl1pPr marL="609443" lvl="0" indent="-457083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900" lvl="1" indent="-423227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346" lvl="2" indent="-423227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7798" lvl="3" indent="-423227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240" lvl="4" indent="-423227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6683" lvl="5" indent="-423227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6133" lvl="6" indent="-423227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5581" lvl="7" indent="-423227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5038" lvl="8" indent="-423227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9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9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822548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121873" tIns="121873" rIns="121873" bIns="121873" anchor="t" anchorCtr="0">
            <a:noAutofit/>
          </a:bodyPr>
          <a:lstStyle>
            <a:lvl1pPr marL="609443" lvl="0" indent="-423227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8900" lvl="1" indent="-40630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346" lvl="2" indent="-40630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798" lvl="3" indent="-40630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240" lvl="4" indent="-40630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683" lvl="5" indent="-40630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133" lvl="6" indent="-40630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581" lvl="7" indent="-40630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5038" lvl="8" indent="-40630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121873" tIns="121873" rIns="121873" bIns="121873" anchor="t" anchorCtr="0">
            <a:noAutofit/>
          </a:bodyPr>
          <a:lstStyle>
            <a:lvl1pPr marL="609443" lvl="0" indent="-423227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8900" lvl="1" indent="-40630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346" lvl="2" indent="-40630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798" lvl="3" indent="-40630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240" lvl="4" indent="-40630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683" lvl="5" indent="-40630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133" lvl="6" indent="-40630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581" lvl="7" indent="-40630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5038" lvl="8" indent="-40630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9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9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47372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3352767" y="546100"/>
            <a:ext cx="5486400" cy="428000"/>
          </a:xfrm>
          <a:prstGeom prst="rect">
            <a:avLst/>
          </a:prstGeom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241148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121873" tIns="121873" rIns="121873" bIns="121873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121873" tIns="121873" rIns="121873" bIns="121873" anchor="t" anchorCtr="0">
            <a:noAutofit/>
          </a:bodyPr>
          <a:lstStyle>
            <a:lvl1pPr marL="609443" lvl="0" indent="-40630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8900" lvl="1" indent="-40630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346" lvl="2" indent="-40630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798" lvl="3" indent="-40630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240" lvl="4" indent="-40630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683" lvl="5" indent="-40630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133" lvl="6" indent="-40630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581" lvl="7" indent="-40630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5038" lvl="8" indent="-40630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9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9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459300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9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9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708617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/>
          <a:p>
            <a:pPr defTabSz="914196"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873" tIns="121873" rIns="121873" bIns="121873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121873" tIns="121873" rIns="121873" bIns="121873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121873" tIns="121873" rIns="121873" bIns="121873" anchor="ctr" anchorCtr="0">
            <a:noAutofit/>
          </a:bodyPr>
          <a:lstStyle>
            <a:lvl1pPr marL="609443" lvl="0" indent="-457083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900" lvl="1" indent="-423227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346" lvl="2" indent="-423227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7798" lvl="3" indent="-423227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240" lvl="4" indent="-423227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6683" lvl="5" indent="-423227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6133" lvl="6" indent="-423227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5581" lvl="7" indent="-423227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5038" lvl="8" indent="-423227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9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9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672976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121873" tIns="121873" rIns="121873" bIns="121873" anchor="ctr" anchorCtr="0">
            <a:noAutofit/>
          </a:bodyPr>
          <a:lstStyle>
            <a:lvl1pPr marL="609443" lvl="0" indent="-30472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9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9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402757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121873" tIns="121873" rIns="121873" bIns="121873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121873" tIns="121873" rIns="121873" bIns="121873" anchor="t" anchorCtr="0">
            <a:noAutofit/>
          </a:bodyPr>
          <a:lstStyle>
            <a:lvl1pPr marL="609443" lvl="0" indent="-457083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900" lvl="1" indent="-423227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346" lvl="2" indent="-423227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7798" lvl="3" indent="-423227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240" lvl="4" indent="-423227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6683" lvl="5" indent="-423227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6133" lvl="6" indent="-423227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5581" lvl="7" indent="-423227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5038" lvl="8" indent="-423227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9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9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1365307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9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9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850018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09567" y="2112317"/>
            <a:ext cx="4615200" cy="2015600"/>
          </a:xfrm>
          <a:prstGeom prst="rect">
            <a:avLst/>
          </a:prstGeom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9567" y="4308100"/>
            <a:ext cx="4451200" cy="437600"/>
          </a:xfrm>
          <a:prstGeom prst="rect">
            <a:avLst/>
          </a:prstGeom>
        </p:spPr>
        <p:txBody>
          <a:bodyPr spcFirstLastPara="1" wrap="square" lIns="121884" tIns="121884" rIns="121884" bIns="121884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006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53112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28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28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422504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</p:spPr>
        <p:txBody>
          <a:bodyPr spcFirstLastPara="1" wrap="square" lIns="121884" tIns="121884" rIns="121884" bIns="121884" anchor="t" anchorCtr="0">
            <a:noAutofit/>
          </a:bodyPr>
          <a:lstStyle>
            <a:lvl1pPr marL="609507" lvl="0" indent="-45713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020" lvl="1" indent="-423269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528" lvl="2" indent="-423269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038" lvl="3" indent="-423269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544" lvl="4" indent="-423269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051" lvl="5" indent="-423269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6560" lvl="6" indent="-423269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069" lvl="7" indent="-423269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5582" lvl="8" indent="-423269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28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28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178307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121884" tIns="121884" rIns="121884" bIns="121884" anchor="t" anchorCtr="0">
            <a:noAutofit/>
          </a:bodyPr>
          <a:lstStyle>
            <a:lvl1pPr marL="609507" lvl="0" indent="-423269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9020" lvl="1" indent="-40634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528" lvl="2" indent="-40634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038" lvl="3" indent="-40634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544" lvl="4" indent="-40634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051" lvl="5" indent="-40634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560" lvl="6" indent="-40634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069" lvl="7" indent="-40634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5582" lvl="8" indent="-40634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121884" tIns="121884" rIns="121884" bIns="121884" anchor="t" anchorCtr="0">
            <a:noAutofit/>
          </a:bodyPr>
          <a:lstStyle>
            <a:lvl1pPr marL="609507" lvl="0" indent="-423269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9020" lvl="1" indent="-40634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528" lvl="2" indent="-40634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038" lvl="3" indent="-40634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544" lvl="4" indent="-40634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051" lvl="5" indent="-40634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560" lvl="6" indent="-40634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069" lvl="7" indent="-40634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5582" lvl="8" indent="-40634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28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28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268769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3352767" y="546100"/>
            <a:ext cx="5486400" cy="428000"/>
          </a:xfrm>
          <a:prstGeom prst="rect">
            <a:avLst/>
          </a:prstGeom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4295312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121884" tIns="121884" rIns="121884" bIns="121884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121884" tIns="121884" rIns="121884" bIns="121884" anchor="t" anchorCtr="0">
            <a:noAutofit/>
          </a:bodyPr>
          <a:lstStyle>
            <a:lvl1pPr marL="609507" lvl="0" indent="-40634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020" lvl="1" indent="-40634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528" lvl="2" indent="-40634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038" lvl="3" indent="-40634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544" lvl="4" indent="-40634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051" lvl="5" indent="-40634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560" lvl="6" indent="-40634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069" lvl="7" indent="-40634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5582" lvl="8" indent="-40634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28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28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56139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28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28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514590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/>
          <a:p>
            <a:pPr defTabSz="914286"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884" tIns="121884" rIns="121884" bIns="121884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121884" tIns="121884" rIns="121884" bIns="121884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121884" tIns="121884" rIns="121884" bIns="121884" anchor="ctr" anchorCtr="0">
            <a:noAutofit/>
          </a:bodyPr>
          <a:lstStyle>
            <a:lvl1pPr marL="609507" lvl="0" indent="-45713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020" lvl="1" indent="-423269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528" lvl="2" indent="-423269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038" lvl="3" indent="-423269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544" lvl="4" indent="-423269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051" lvl="5" indent="-423269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6560" lvl="6" indent="-423269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069" lvl="7" indent="-423269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5582" lvl="8" indent="-423269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28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28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931924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121884" tIns="121884" rIns="121884" bIns="121884" anchor="ctr" anchorCtr="0">
            <a:noAutofit/>
          </a:bodyPr>
          <a:lstStyle>
            <a:lvl1pPr marL="609507" lvl="0" indent="-30475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28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28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7858095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121884" tIns="121884" rIns="121884" bIns="121884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121884" tIns="121884" rIns="121884" bIns="121884" anchor="t" anchorCtr="0">
            <a:noAutofit/>
          </a:bodyPr>
          <a:lstStyle>
            <a:lvl1pPr marL="609507" lvl="0" indent="-457131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020" lvl="1" indent="-423269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528" lvl="2" indent="-423269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038" lvl="3" indent="-423269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544" lvl="4" indent="-423269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051" lvl="5" indent="-423269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6560" lvl="6" indent="-423269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069" lvl="7" indent="-423269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5582" lvl="8" indent="-423269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28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28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02991510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28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28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7855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801167" y="3145600"/>
            <a:ext cx="1097600" cy="11992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>
            <a:spLocks noGrp="1"/>
          </p:cNvSpPr>
          <p:nvPr>
            <p:ph type="title" idx="3"/>
          </p:nvPr>
        </p:nvSpPr>
        <p:spPr>
          <a:xfrm flipH="1">
            <a:off x="1205167" y="3123751"/>
            <a:ext cx="39852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subTitle" idx="1"/>
          </p:nvPr>
        </p:nvSpPr>
        <p:spPr>
          <a:xfrm flipH="1">
            <a:off x="1205167" y="3559351"/>
            <a:ext cx="3985200" cy="7636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title" idx="4" hasCustomPrompt="1"/>
          </p:nvPr>
        </p:nvSpPr>
        <p:spPr>
          <a:xfrm>
            <a:off x="4785167" y="4736267"/>
            <a:ext cx="1097600" cy="11992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5"/>
          </p:nvPr>
        </p:nvSpPr>
        <p:spPr>
          <a:xfrm>
            <a:off x="6493633" y="4714517"/>
            <a:ext cx="39852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6"/>
          </p:nvPr>
        </p:nvSpPr>
        <p:spPr>
          <a:xfrm>
            <a:off x="6493633" y="5150017"/>
            <a:ext cx="3985200" cy="7636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7" hasCustomPrompt="1"/>
          </p:nvPr>
        </p:nvSpPr>
        <p:spPr>
          <a:xfrm>
            <a:off x="5293167" y="1613067"/>
            <a:ext cx="1097600" cy="11992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11" name="Google Shape;211;p13"/>
          <p:cNvSpPr txBox="1">
            <a:spLocks noGrp="1"/>
          </p:cNvSpPr>
          <p:nvPr>
            <p:ph type="title" idx="8"/>
          </p:nvPr>
        </p:nvSpPr>
        <p:spPr>
          <a:xfrm>
            <a:off x="6900033" y="1591317"/>
            <a:ext cx="39852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9"/>
          </p:nvPr>
        </p:nvSpPr>
        <p:spPr>
          <a:xfrm>
            <a:off x="6900033" y="2026817"/>
            <a:ext cx="3985200" cy="7636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3" name="Google Shape;213;p13"/>
          <p:cNvSpPr/>
          <p:nvPr/>
        </p:nvSpPr>
        <p:spPr>
          <a:xfrm rot="10800000">
            <a:off x="486251" y="188610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13"/>
          <p:cNvSpPr/>
          <p:nvPr/>
        </p:nvSpPr>
        <p:spPr>
          <a:xfrm rot="10800000">
            <a:off x="11787785" y="3844318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3"/>
          <p:cNvSpPr/>
          <p:nvPr/>
        </p:nvSpPr>
        <p:spPr>
          <a:xfrm rot="10800000">
            <a:off x="6399815" y="64349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6" name="Google Shape;216;p13"/>
          <p:cNvSpPr/>
          <p:nvPr/>
        </p:nvSpPr>
        <p:spPr>
          <a:xfrm rot="10800000">
            <a:off x="10431568" y="65971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7" name="Google Shape;217;p13"/>
          <p:cNvSpPr/>
          <p:nvPr/>
        </p:nvSpPr>
        <p:spPr>
          <a:xfrm rot="10800000">
            <a:off x="11781951" y="523095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8" name="Google Shape;218;p13"/>
          <p:cNvSpPr/>
          <p:nvPr/>
        </p:nvSpPr>
        <p:spPr>
          <a:xfrm rot="10800000">
            <a:off x="7583933" y="4670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9" name="Google Shape;219;p13"/>
          <p:cNvSpPr/>
          <p:nvPr/>
        </p:nvSpPr>
        <p:spPr>
          <a:xfrm rot="10800000">
            <a:off x="11809167" y="1052569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0" name="Google Shape;220;p13"/>
          <p:cNvSpPr/>
          <p:nvPr/>
        </p:nvSpPr>
        <p:spPr>
          <a:xfrm rot="10800000">
            <a:off x="10138103" y="3548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1" name="Google Shape;221;p13"/>
          <p:cNvSpPr/>
          <p:nvPr/>
        </p:nvSpPr>
        <p:spPr>
          <a:xfrm rot="10800000">
            <a:off x="809403" y="6440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2" name="Google Shape;222;p13"/>
          <p:cNvSpPr/>
          <p:nvPr/>
        </p:nvSpPr>
        <p:spPr>
          <a:xfrm rot="10800000">
            <a:off x="3782235" y="63039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3" name="Google Shape;223;p13"/>
          <p:cNvSpPr/>
          <p:nvPr/>
        </p:nvSpPr>
        <p:spPr>
          <a:xfrm rot="10800000">
            <a:off x="172487" y="41447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13"/>
          <p:cNvSpPr/>
          <p:nvPr/>
        </p:nvSpPr>
        <p:spPr>
          <a:xfrm rot="10800000">
            <a:off x="738852" y="5455069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5" name="Google Shape;225;p13"/>
          <p:cNvSpPr/>
          <p:nvPr/>
        </p:nvSpPr>
        <p:spPr>
          <a:xfrm rot="10800000">
            <a:off x="11516035" y="2837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6" name="Google Shape;226;p13"/>
          <p:cNvSpPr/>
          <p:nvPr/>
        </p:nvSpPr>
        <p:spPr>
          <a:xfrm rot="10800000">
            <a:off x="1397735" y="564235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7" name="Google Shape;227;p13"/>
          <p:cNvSpPr/>
          <p:nvPr/>
        </p:nvSpPr>
        <p:spPr>
          <a:xfrm rot="10800000">
            <a:off x="3375267" y="198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1271993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09567" y="2112317"/>
            <a:ext cx="4615200" cy="2015600"/>
          </a:xfrm>
          <a:prstGeom prst="rect">
            <a:avLst/>
          </a:prstGeom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9567" y="4308100"/>
            <a:ext cx="4451200" cy="43760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9875961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400"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717266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400"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116184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400"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322599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3352767" y="546100"/>
            <a:ext cx="5486400" cy="428000"/>
          </a:xfrm>
          <a:prstGeom prst="rect">
            <a:avLst/>
          </a:prstGeom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10364427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121897" tIns="121897" rIns="121897" bIns="121897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400"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788267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400"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657627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/>
          <a:p>
            <a:pPr defTabSz="914400"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897" tIns="121897" rIns="121897" bIns="121897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121897" tIns="121897" rIns="121897" bIns="121897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400"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244485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121897" tIns="121897" rIns="121897" bIns="121897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400"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871449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121897" tIns="121897" rIns="121897" bIns="121897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400"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7832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"/>
          <p:cNvSpPr txBox="1">
            <a:spLocks noGrp="1"/>
          </p:cNvSpPr>
          <p:nvPr>
            <p:ph type="title"/>
          </p:nvPr>
        </p:nvSpPr>
        <p:spPr>
          <a:xfrm>
            <a:off x="2336580" y="4621200"/>
            <a:ext cx="7518800" cy="763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0" name="Google Shape;230;p14"/>
          <p:cNvSpPr txBox="1">
            <a:spLocks noGrp="1"/>
          </p:cNvSpPr>
          <p:nvPr>
            <p:ph type="subTitle" idx="1"/>
          </p:nvPr>
        </p:nvSpPr>
        <p:spPr>
          <a:xfrm flipH="1">
            <a:off x="2336633" y="2270167"/>
            <a:ext cx="7518800" cy="1944800"/>
          </a:xfrm>
          <a:prstGeom prst="rect">
            <a:avLst/>
          </a:prstGeom>
        </p:spPr>
        <p:txBody>
          <a:bodyPr spcFirstLastPara="1" wrap="square" lIns="91398" tIns="91398" rIns="91398" bIns="91398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1" name="Google Shape;231;p14"/>
          <p:cNvSpPr/>
          <p:nvPr/>
        </p:nvSpPr>
        <p:spPr>
          <a:xfrm rot="10800000" flipH="1">
            <a:off x="5248385" y="194287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2" name="Google Shape;232;p14"/>
          <p:cNvSpPr/>
          <p:nvPr/>
        </p:nvSpPr>
        <p:spPr>
          <a:xfrm rot="10800000" flipH="1">
            <a:off x="11390751" y="605233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3" name="Google Shape;233;p14"/>
          <p:cNvSpPr/>
          <p:nvPr/>
        </p:nvSpPr>
        <p:spPr>
          <a:xfrm rot="10800000" flipH="1">
            <a:off x="11390785" y="2586185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14"/>
          <p:cNvSpPr/>
          <p:nvPr/>
        </p:nvSpPr>
        <p:spPr>
          <a:xfrm rot="10800000" flipH="1">
            <a:off x="376985" y="1403751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5" name="Google Shape;235;p14"/>
          <p:cNvSpPr/>
          <p:nvPr/>
        </p:nvSpPr>
        <p:spPr>
          <a:xfrm rot="10800000" flipH="1">
            <a:off x="5418585" y="62720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6" name="Google Shape;236;p14"/>
          <p:cNvSpPr/>
          <p:nvPr/>
        </p:nvSpPr>
        <p:spPr>
          <a:xfrm rot="10800000" flipH="1">
            <a:off x="3047900" y="890601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7" name="Google Shape;237;p14"/>
          <p:cNvSpPr/>
          <p:nvPr/>
        </p:nvSpPr>
        <p:spPr>
          <a:xfrm rot="10800000" flipH="1">
            <a:off x="431669" y="5062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8" name="Google Shape;238;p14"/>
          <p:cNvSpPr/>
          <p:nvPr/>
        </p:nvSpPr>
        <p:spPr>
          <a:xfrm rot="10800000" flipH="1">
            <a:off x="2943100" y="6427200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14"/>
          <p:cNvSpPr/>
          <p:nvPr/>
        </p:nvSpPr>
        <p:spPr>
          <a:xfrm rot="10800000" flipH="1">
            <a:off x="11673667" y="55083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0" name="Google Shape;240;p14"/>
          <p:cNvSpPr/>
          <p:nvPr/>
        </p:nvSpPr>
        <p:spPr>
          <a:xfrm rot="10800000" flipH="1">
            <a:off x="6819466" y="54264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1" name="Google Shape;241;p14"/>
          <p:cNvSpPr/>
          <p:nvPr/>
        </p:nvSpPr>
        <p:spPr>
          <a:xfrm rot="10800000" flipH="1">
            <a:off x="9562167" y="63429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14"/>
          <p:cNvSpPr/>
          <p:nvPr/>
        </p:nvSpPr>
        <p:spPr>
          <a:xfrm rot="10800000" flipH="1">
            <a:off x="1186652" y="3642300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3" name="Google Shape;243;p14"/>
          <p:cNvSpPr/>
          <p:nvPr/>
        </p:nvSpPr>
        <p:spPr>
          <a:xfrm rot="10800000" flipH="1">
            <a:off x="774367" y="6320018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4" name="Google Shape;244;p14"/>
          <p:cNvSpPr/>
          <p:nvPr/>
        </p:nvSpPr>
        <p:spPr>
          <a:xfrm rot="10800000" flipH="1">
            <a:off x="4264667" y="53142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5" name="Google Shape;245;p14"/>
          <p:cNvSpPr/>
          <p:nvPr/>
        </p:nvSpPr>
        <p:spPr>
          <a:xfrm rot="10800000" flipH="1">
            <a:off x="545335" y="2451569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6" name="Google Shape;246;p14"/>
          <p:cNvSpPr/>
          <p:nvPr/>
        </p:nvSpPr>
        <p:spPr>
          <a:xfrm rot="10800000" flipH="1">
            <a:off x="1777034" y="352868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14"/>
          <p:cNvSpPr/>
          <p:nvPr/>
        </p:nvSpPr>
        <p:spPr>
          <a:xfrm rot="10800000" flipH="1">
            <a:off x="11150103" y="62778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8" name="Google Shape;248;p14"/>
          <p:cNvSpPr/>
          <p:nvPr/>
        </p:nvSpPr>
        <p:spPr>
          <a:xfrm rot="10800000" flipH="1">
            <a:off x="8020867" y="61410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14"/>
          <p:cNvSpPr/>
          <p:nvPr/>
        </p:nvSpPr>
        <p:spPr>
          <a:xfrm rot="10800000" flipH="1">
            <a:off x="11676419" y="3981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0" name="Google Shape;250;p14"/>
          <p:cNvSpPr/>
          <p:nvPr/>
        </p:nvSpPr>
        <p:spPr>
          <a:xfrm rot="10800000" flipH="1">
            <a:off x="10339852" y="4714785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1" name="Google Shape;251;p14"/>
          <p:cNvSpPr/>
          <p:nvPr/>
        </p:nvSpPr>
        <p:spPr>
          <a:xfrm rot="10800000" flipH="1">
            <a:off x="7712268" y="99301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14"/>
          <p:cNvSpPr/>
          <p:nvPr/>
        </p:nvSpPr>
        <p:spPr>
          <a:xfrm rot="10800000" flipH="1">
            <a:off x="10766967" y="6808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3" name="Google Shape;253;p14"/>
          <p:cNvSpPr/>
          <p:nvPr/>
        </p:nvSpPr>
        <p:spPr>
          <a:xfrm rot="10800000" flipH="1">
            <a:off x="436551" y="5436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4" name="Google Shape;254;p14"/>
          <p:cNvSpPr/>
          <p:nvPr/>
        </p:nvSpPr>
        <p:spPr>
          <a:xfrm rot="10800000" flipH="1">
            <a:off x="9361203" y="371201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5" name="Google Shape;255;p14"/>
          <p:cNvSpPr/>
          <p:nvPr/>
        </p:nvSpPr>
        <p:spPr>
          <a:xfrm rot="10800000" flipH="1">
            <a:off x="6746133" y="1191185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8819610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400"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400"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83361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 and body 2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"/>
          <p:cNvSpPr txBox="1">
            <a:spLocks noGrp="1"/>
          </p:cNvSpPr>
          <p:nvPr>
            <p:ph type="subTitle" idx="1"/>
          </p:nvPr>
        </p:nvSpPr>
        <p:spPr>
          <a:xfrm flipH="1">
            <a:off x="950967" y="1662600"/>
            <a:ext cx="7518800" cy="44760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8" name="Google Shape;258;p1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75188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9" name="Google Shape;259;p15"/>
          <p:cNvSpPr/>
          <p:nvPr/>
        </p:nvSpPr>
        <p:spPr>
          <a:xfrm rot="10800000" flipH="1">
            <a:off x="11600217" y="7193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0" name="Google Shape;260;p15"/>
          <p:cNvSpPr/>
          <p:nvPr/>
        </p:nvSpPr>
        <p:spPr>
          <a:xfrm rot="10800000" flipH="1">
            <a:off x="11318751" y="6368936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1" name="Google Shape;261;p15"/>
          <p:cNvSpPr/>
          <p:nvPr/>
        </p:nvSpPr>
        <p:spPr>
          <a:xfrm rot="10800000" flipH="1">
            <a:off x="6536751" y="290436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2" name="Google Shape;262;p15"/>
          <p:cNvSpPr/>
          <p:nvPr/>
        </p:nvSpPr>
        <p:spPr>
          <a:xfrm rot="10800000" flipH="1">
            <a:off x="11703502" y="20027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3" name="Google Shape;263;p15"/>
          <p:cNvSpPr/>
          <p:nvPr/>
        </p:nvSpPr>
        <p:spPr>
          <a:xfrm rot="10800000" flipH="1">
            <a:off x="7515587" y="670216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4" name="Google Shape;264;p15"/>
          <p:cNvSpPr/>
          <p:nvPr/>
        </p:nvSpPr>
        <p:spPr>
          <a:xfrm flipH="1">
            <a:off x="8639729" y="79620"/>
            <a:ext cx="204865" cy="383397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5" name="Google Shape;265;p15"/>
          <p:cNvSpPr/>
          <p:nvPr/>
        </p:nvSpPr>
        <p:spPr>
          <a:xfrm flipH="1">
            <a:off x="8912334" y="628711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6" name="Google Shape;266;p15"/>
          <p:cNvSpPr/>
          <p:nvPr/>
        </p:nvSpPr>
        <p:spPr>
          <a:xfrm flipH="1">
            <a:off x="11658418" y="5412536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7" name="Google Shape;267;p15"/>
          <p:cNvSpPr/>
          <p:nvPr/>
        </p:nvSpPr>
        <p:spPr>
          <a:xfrm flipH="1">
            <a:off x="7560803" y="46301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8" name="Google Shape;268;p15"/>
          <p:cNvSpPr/>
          <p:nvPr/>
        </p:nvSpPr>
        <p:spPr>
          <a:xfrm rot="10800000" flipH="1">
            <a:off x="10404667" y="356485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9" name="Google Shape;269;p15"/>
          <p:cNvSpPr/>
          <p:nvPr/>
        </p:nvSpPr>
        <p:spPr>
          <a:xfrm rot="10800000" flipH="1">
            <a:off x="10507085" y="6489900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0" name="Google Shape;270;p15"/>
          <p:cNvSpPr/>
          <p:nvPr/>
        </p:nvSpPr>
        <p:spPr>
          <a:xfrm>
            <a:off x="2101485" y="6304185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1" name="Google Shape;271;p15"/>
          <p:cNvSpPr/>
          <p:nvPr/>
        </p:nvSpPr>
        <p:spPr>
          <a:xfrm>
            <a:off x="5418585" y="4610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2" name="Google Shape;272;p15"/>
          <p:cNvSpPr/>
          <p:nvPr/>
        </p:nvSpPr>
        <p:spPr>
          <a:xfrm>
            <a:off x="545336" y="2608701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3" name="Google Shape;273;p15"/>
          <p:cNvSpPr/>
          <p:nvPr/>
        </p:nvSpPr>
        <p:spPr>
          <a:xfrm>
            <a:off x="431669" y="62958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15"/>
          <p:cNvSpPr/>
          <p:nvPr/>
        </p:nvSpPr>
        <p:spPr>
          <a:xfrm>
            <a:off x="2943100" y="3528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5" name="Google Shape;275;p15"/>
          <p:cNvSpPr/>
          <p:nvPr/>
        </p:nvSpPr>
        <p:spPr>
          <a:xfrm>
            <a:off x="393802" y="4183201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6" name="Google Shape;276;p15"/>
          <p:cNvSpPr/>
          <p:nvPr/>
        </p:nvSpPr>
        <p:spPr>
          <a:xfrm>
            <a:off x="4318233" y="6375685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7" name="Google Shape;277;p15"/>
          <p:cNvSpPr/>
          <p:nvPr/>
        </p:nvSpPr>
        <p:spPr>
          <a:xfrm>
            <a:off x="6385836" y="6138584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8" name="Google Shape;278;p15"/>
          <p:cNvSpPr/>
          <p:nvPr/>
        </p:nvSpPr>
        <p:spPr>
          <a:xfrm>
            <a:off x="586251" y="906469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569880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">
  <p:cSld name="Title and tex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6"/>
          <p:cNvSpPr txBox="1">
            <a:spLocks noGrp="1"/>
          </p:cNvSpPr>
          <p:nvPr>
            <p:ph type="subTitle" idx="1"/>
          </p:nvPr>
        </p:nvSpPr>
        <p:spPr>
          <a:xfrm flipH="1">
            <a:off x="951033" y="4301401"/>
            <a:ext cx="4204400" cy="14308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1" name="Google Shape;281;p16"/>
          <p:cNvSpPr txBox="1">
            <a:spLocks noGrp="1"/>
          </p:cNvSpPr>
          <p:nvPr>
            <p:ph type="title"/>
          </p:nvPr>
        </p:nvSpPr>
        <p:spPr>
          <a:xfrm>
            <a:off x="1358792" y="2989401"/>
            <a:ext cx="3796800" cy="13120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2" name="Google Shape;282;p16"/>
          <p:cNvSpPr/>
          <p:nvPr/>
        </p:nvSpPr>
        <p:spPr>
          <a:xfrm rot="10800000">
            <a:off x="578501" y="43761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3" name="Google Shape;283;p16"/>
          <p:cNvSpPr/>
          <p:nvPr/>
        </p:nvSpPr>
        <p:spPr>
          <a:xfrm rot="10800000">
            <a:off x="809403" y="6440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4" name="Google Shape;284;p16"/>
          <p:cNvSpPr/>
          <p:nvPr/>
        </p:nvSpPr>
        <p:spPr>
          <a:xfrm rot="10800000">
            <a:off x="555867" y="31442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5" name="Google Shape;285;p16"/>
          <p:cNvSpPr/>
          <p:nvPr/>
        </p:nvSpPr>
        <p:spPr>
          <a:xfrm rot="10800000">
            <a:off x="157252" y="1307169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6" name="Google Shape;286;p16"/>
          <p:cNvSpPr/>
          <p:nvPr/>
        </p:nvSpPr>
        <p:spPr>
          <a:xfrm rot="10800000">
            <a:off x="384203" y="4306651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7" name="Google Shape;287;p16"/>
          <p:cNvSpPr/>
          <p:nvPr/>
        </p:nvSpPr>
        <p:spPr>
          <a:xfrm>
            <a:off x="3321492" y="151436"/>
            <a:ext cx="204865" cy="383397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8" name="Google Shape;288;p16"/>
          <p:cNvSpPr/>
          <p:nvPr/>
        </p:nvSpPr>
        <p:spPr>
          <a:xfrm>
            <a:off x="3149819" y="63589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9" name="Google Shape;289;p16"/>
          <p:cNvSpPr/>
          <p:nvPr/>
        </p:nvSpPr>
        <p:spPr>
          <a:xfrm>
            <a:off x="328623" y="54843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0" name="Google Shape;290;p16"/>
          <p:cNvSpPr/>
          <p:nvPr/>
        </p:nvSpPr>
        <p:spPr>
          <a:xfrm>
            <a:off x="4501351" y="5348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1" name="Google Shape;291;p16"/>
          <p:cNvSpPr/>
          <p:nvPr/>
        </p:nvSpPr>
        <p:spPr>
          <a:xfrm rot="10800000">
            <a:off x="2150251" y="310136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2" name="Google Shape;292;p16"/>
          <p:cNvSpPr/>
          <p:nvPr/>
        </p:nvSpPr>
        <p:spPr>
          <a:xfrm rot="10800000">
            <a:off x="1555701" y="656171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233686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5" name="Google Shape;295;p17"/>
          <p:cNvSpPr txBox="1">
            <a:spLocks noGrp="1"/>
          </p:cNvSpPr>
          <p:nvPr>
            <p:ph type="title" idx="2"/>
          </p:nvPr>
        </p:nvSpPr>
        <p:spPr>
          <a:xfrm flipH="1">
            <a:off x="2156100" y="4908200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6" name="Google Shape;296;p17"/>
          <p:cNvSpPr txBox="1">
            <a:spLocks noGrp="1"/>
          </p:cNvSpPr>
          <p:nvPr>
            <p:ph type="subTitle" idx="1"/>
          </p:nvPr>
        </p:nvSpPr>
        <p:spPr>
          <a:xfrm flipH="1">
            <a:off x="2156100" y="5277100"/>
            <a:ext cx="3073600" cy="8688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7" name="Google Shape;297;p17"/>
          <p:cNvSpPr txBox="1">
            <a:spLocks noGrp="1"/>
          </p:cNvSpPr>
          <p:nvPr>
            <p:ph type="title" idx="3"/>
          </p:nvPr>
        </p:nvSpPr>
        <p:spPr>
          <a:xfrm flipH="1">
            <a:off x="6962300" y="4908200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8" name="Google Shape;298;p17"/>
          <p:cNvSpPr txBox="1">
            <a:spLocks noGrp="1"/>
          </p:cNvSpPr>
          <p:nvPr>
            <p:ph type="subTitle" idx="4"/>
          </p:nvPr>
        </p:nvSpPr>
        <p:spPr>
          <a:xfrm flipH="1">
            <a:off x="6962300" y="5277100"/>
            <a:ext cx="3073600" cy="8688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9" name="Google Shape;299;p17"/>
          <p:cNvSpPr txBox="1">
            <a:spLocks noGrp="1"/>
          </p:cNvSpPr>
          <p:nvPr>
            <p:ph type="title" idx="5" hasCustomPrompt="1"/>
          </p:nvPr>
        </p:nvSpPr>
        <p:spPr>
          <a:xfrm>
            <a:off x="3079600" y="3783333"/>
            <a:ext cx="1226400" cy="8020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00" name="Google Shape;300;p17"/>
          <p:cNvSpPr txBox="1">
            <a:spLocks noGrp="1"/>
          </p:cNvSpPr>
          <p:nvPr>
            <p:ph type="title" idx="6" hasCustomPrompt="1"/>
          </p:nvPr>
        </p:nvSpPr>
        <p:spPr>
          <a:xfrm>
            <a:off x="7910633" y="3783333"/>
            <a:ext cx="1176800" cy="8020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01" name="Google Shape;301;p17"/>
          <p:cNvSpPr/>
          <p:nvPr/>
        </p:nvSpPr>
        <p:spPr>
          <a:xfrm rot="10800000">
            <a:off x="6840785" y="168215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2" name="Google Shape;302;p17"/>
          <p:cNvSpPr/>
          <p:nvPr/>
        </p:nvSpPr>
        <p:spPr>
          <a:xfrm rot="10800000">
            <a:off x="249187" y="263810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3" name="Google Shape;303;p17"/>
          <p:cNvSpPr/>
          <p:nvPr/>
        </p:nvSpPr>
        <p:spPr>
          <a:xfrm rot="10800000">
            <a:off x="5055935" y="6427218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4" name="Google Shape;304;p17"/>
          <p:cNvSpPr/>
          <p:nvPr/>
        </p:nvSpPr>
        <p:spPr>
          <a:xfrm rot="10800000">
            <a:off x="6661752" y="62720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5" name="Google Shape;305;p17"/>
          <p:cNvSpPr/>
          <p:nvPr/>
        </p:nvSpPr>
        <p:spPr>
          <a:xfrm rot="10800000">
            <a:off x="11714001" y="5062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6" name="Google Shape;306;p17"/>
          <p:cNvSpPr/>
          <p:nvPr/>
        </p:nvSpPr>
        <p:spPr>
          <a:xfrm rot="10800000">
            <a:off x="9165300" y="6427200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7" name="Google Shape;307;p17"/>
          <p:cNvSpPr/>
          <p:nvPr/>
        </p:nvSpPr>
        <p:spPr>
          <a:xfrm rot="10800000">
            <a:off x="431667" y="55083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8" name="Google Shape;308;p17"/>
          <p:cNvSpPr/>
          <p:nvPr/>
        </p:nvSpPr>
        <p:spPr>
          <a:xfrm rot="10800000">
            <a:off x="2597567" y="63429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9" name="Google Shape;309;p17"/>
          <p:cNvSpPr/>
          <p:nvPr/>
        </p:nvSpPr>
        <p:spPr>
          <a:xfrm rot="10800000">
            <a:off x="9377902" y="333485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0" name="Google Shape;310;p17"/>
          <p:cNvSpPr/>
          <p:nvPr/>
        </p:nvSpPr>
        <p:spPr>
          <a:xfrm rot="10800000">
            <a:off x="11280933" y="6320018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1" name="Google Shape;311;p17"/>
          <p:cNvSpPr/>
          <p:nvPr/>
        </p:nvSpPr>
        <p:spPr>
          <a:xfrm rot="10800000">
            <a:off x="7557035" y="66450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2" name="Google Shape;312;p17"/>
          <p:cNvSpPr/>
          <p:nvPr/>
        </p:nvSpPr>
        <p:spPr>
          <a:xfrm rot="10800000">
            <a:off x="10422403" y="352868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3" name="Google Shape;313;p17"/>
          <p:cNvSpPr/>
          <p:nvPr/>
        </p:nvSpPr>
        <p:spPr>
          <a:xfrm rot="10800000">
            <a:off x="1071335" y="62778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4" name="Google Shape;314;p17"/>
          <p:cNvSpPr/>
          <p:nvPr/>
        </p:nvSpPr>
        <p:spPr>
          <a:xfrm rot="10800000">
            <a:off x="4053867" y="64271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5" name="Google Shape;315;p17"/>
          <p:cNvSpPr/>
          <p:nvPr/>
        </p:nvSpPr>
        <p:spPr>
          <a:xfrm rot="10800000">
            <a:off x="434419" y="3981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17"/>
          <p:cNvSpPr/>
          <p:nvPr/>
        </p:nvSpPr>
        <p:spPr>
          <a:xfrm rot="10800000">
            <a:off x="199752" y="14800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17"/>
          <p:cNvSpPr/>
          <p:nvPr/>
        </p:nvSpPr>
        <p:spPr>
          <a:xfrm rot="10800000">
            <a:off x="3063184" y="168184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8" name="Google Shape;318;p17"/>
          <p:cNvSpPr/>
          <p:nvPr/>
        </p:nvSpPr>
        <p:spPr>
          <a:xfrm rot="10800000">
            <a:off x="1998051" y="374701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9" name="Google Shape;319;p17"/>
          <p:cNvSpPr/>
          <p:nvPr/>
        </p:nvSpPr>
        <p:spPr>
          <a:xfrm rot="10800000">
            <a:off x="5575000" y="289218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0" name="Google Shape;320;p17"/>
          <p:cNvSpPr/>
          <p:nvPr/>
        </p:nvSpPr>
        <p:spPr>
          <a:xfrm rot="10800000">
            <a:off x="11795852" y="1480051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1" name="Google Shape;321;p17"/>
          <p:cNvSpPr/>
          <p:nvPr/>
        </p:nvSpPr>
        <p:spPr>
          <a:xfrm rot="10800000">
            <a:off x="11622300" y="4099401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2" name="Google Shape;322;p17"/>
          <p:cNvSpPr/>
          <p:nvPr/>
        </p:nvSpPr>
        <p:spPr>
          <a:xfrm rot="10800000">
            <a:off x="11622303" y="2451569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3" name="Google Shape;323;p17"/>
          <p:cNvSpPr/>
          <p:nvPr/>
        </p:nvSpPr>
        <p:spPr>
          <a:xfrm rot="10800000">
            <a:off x="11718887" y="5436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126631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6" name="Google Shape;326;p18"/>
          <p:cNvSpPr txBox="1">
            <a:spLocks noGrp="1"/>
          </p:cNvSpPr>
          <p:nvPr>
            <p:ph type="title" idx="2"/>
          </p:nvPr>
        </p:nvSpPr>
        <p:spPr>
          <a:xfrm flipH="1">
            <a:off x="974933" y="3563633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7" name="Google Shape;327;p18"/>
          <p:cNvSpPr txBox="1">
            <a:spLocks noGrp="1"/>
          </p:cNvSpPr>
          <p:nvPr>
            <p:ph type="subTitle" idx="1"/>
          </p:nvPr>
        </p:nvSpPr>
        <p:spPr>
          <a:xfrm flipH="1">
            <a:off x="974933" y="4034135"/>
            <a:ext cx="3073600" cy="12304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8" name="Google Shape;328;p18"/>
          <p:cNvSpPr txBox="1">
            <a:spLocks noGrp="1"/>
          </p:cNvSpPr>
          <p:nvPr>
            <p:ph type="title" idx="3"/>
          </p:nvPr>
        </p:nvSpPr>
        <p:spPr>
          <a:xfrm flipH="1">
            <a:off x="4559200" y="3563633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9" name="Google Shape;329;p18"/>
          <p:cNvSpPr txBox="1">
            <a:spLocks noGrp="1"/>
          </p:cNvSpPr>
          <p:nvPr>
            <p:ph type="subTitle" idx="4"/>
          </p:nvPr>
        </p:nvSpPr>
        <p:spPr>
          <a:xfrm flipH="1">
            <a:off x="4559200" y="4034135"/>
            <a:ext cx="3073600" cy="12304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0" name="Google Shape;330;p18"/>
          <p:cNvSpPr txBox="1">
            <a:spLocks noGrp="1"/>
          </p:cNvSpPr>
          <p:nvPr>
            <p:ph type="title" idx="5"/>
          </p:nvPr>
        </p:nvSpPr>
        <p:spPr>
          <a:xfrm flipH="1">
            <a:off x="8143467" y="3563633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1" name="Google Shape;331;p18"/>
          <p:cNvSpPr txBox="1">
            <a:spLocks noGrp="1"/>
          </p:cNvSpPr>
          <p:nvPr>
            <p:ph type="subTitle" idx="6"/>
          </p:nvPr>
        </p:nvSpPr>
        <p:spPr>
          <a:xfrm flipH="1">
            <a:off x="8143467" y="4034135"/>
            <a:ext cx="3073600" cy="12304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2" name="Google Shape;332;p18"/>
          <p:cNvSpPr/>
          <p:nvPr/>
        </p:nvSpPr>
        <p:spPr>
          <a:xfrm rot="10800000" flipH="1">
            <a:off x="11339287" y="188610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3" name="Google Shape;333;p18"/>
          <p:cNvSpPr/>
          <p:nvPr/>
        </p:nvSpPr>
        <p:spPr>
          <a:xfrm rot="10800000" flipH="1">
            <a:off x="178300" y="3623749"/>
            <a:ext cx="260232" cy="486987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4" name="Google Shape;334;p18"/>
          <p:cNvSpPr/>
          <p:nvPr/>
        </p:nvSpPr>
        <p:spPr>
          <a:xfrm rot="10800000" flipH="1">
            <a:off x="5529618" y="64349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18"/>
          <p:cNvSpPr/>
          <p:nvPr/>
        </p:nvSpPr>
        <p:spPr>
          <a:xfrm rot="10800000" flipH="1">
            <a:off x="1525936" y="65971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6" name="Google Shape;336;p18"/>
          <p:cNvSpPr/>
          <p:nvPr/>
        </p:nvSpPr>
        <p:spPr>
          <a:xfrm rot="10800000" flipH="1">
            <a:off x="172484" y="523095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7" name="Google Shape;337;p18"/>
          <p:cNvSpPr/>
          <p:nvPr/>
        </p:nvSpPr>
        <p:spPr>
          <a:xfrm rot="10800000" flipH="1">
            <a:off x="4421233" y="4670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8" name="Google Shape;338;p18"/>
          <p:cNvSpPr/>
          <p:nvPr/>
        </p:nvSpPr>
        <p:spPr>
          <a:xfrm rot="10800000" flipH="1">
            <a:off x="199667" y="1052569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9" name="Google Shape;339;p18"/>
          <p:cNvSpPr/>
          <p:nvPr/>
        </p:nvSpPr>
        <p:spPr>
          <a:xfrm rot="10800000" flipH="1">
            <a:off x="1866435" y="3548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0" name="Google Shape;340;p18"/>
          <p:cNvSpPr/>
          <p:nvPr/>
        </p:nvSpPr>
        <p:spPr>
          <a:xfrm rot="10800000" flipH="1">
            <a:off x="11261135" y="6440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1" name="Google Shape;341;p18"/>
          <p:cNvSpPr/>
          <p:nvPr/>
        </p:nvSpPr>
        <p:spPr>
          <a:xfrm rot="10800000" flipH="1">
            <a:off x="8131903" y="63039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2" name="Google Shape;342;p18"/>
          <p:cNvSpPr/>
          <p:nvPr/>
        </p:nvSpPr>
        <p:spPr>
          <a:xfrm rot="10800000" flipH="1">
            <a:off x="11787451" y="41447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3" name="Google Shape;343;p18"/>
          <p:cNvSpPr/>
          <p:nvPr/>
        </p:nvSpPr>
        <p:spPr>
          <a:xfrm rot="10800000" flipH="1">
            <a:off x="11190585" y="5455069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4" name="Google Shape;344;p18"/>
          <p:cNvSpPr/>
          <p:nvPr/>
        </p:nvSpPr>
        <p:spPr>
          <a:xfrm rot="10800000" flipH="1">
            <a:off x="488503" y="2837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5" name="Google Shape;345;p18"/>
          <p:cNvSpPr/>
          <p:nvPr/>
        </p:nvSpPr>
        <p:spPr>
          <a:xfrm rot="10800000" flipH="1">
            <a:off x="10516403" y="564235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18"/>
          <p:cNvSpPr/>
          <p:nvPr/>
        </p:nvSpPr>
        <p:spPr>
          <a:xfrm rot="10800000" flipH="1">
            <a:off x="8695267" y="198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72913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9" name="Google Shape;349;p19"/>
          <p:cNvSpPr txBox="1">
            <a:spLocks noGrp="1"/>
          </p:cNvSpPr>
          <p:nvPr>
            <p:ph type="title" idx="2"/>
          </p:nvPr>
        </p:nvSpPr>
        <p:spPr>
          <a:xfrm flipH="1">
            <a:off x="1817416" y="2617100"/>
            <a:ext cx="39504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0" name="Google Shape;350;p19"/>
          <p:cNvSpPr txBox="1">
            <a:spLocks noGrp="1"/>
          </p:cNvSpPr>
          <p:nvPr>
            <p:ph type="subTitle" idx="1"/>
          </p:nvPr>
        </p:nvSpPr>
        <p:spPr>
          <a:xfrm flipH="1">
            <a:off x="1817407" y="2986000"/>
            <a:ext cx="3950400" cy="866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1" name="Google Shape;351;p19"/>
          <p:cNvSpPr txBox="1">
            <a:spLocks noGrp="1"/>
          </p:cNvSpPr>
          <p:nvPr>
            <p:ph type="title" idx="3"/>
          </p:nvPr>
        </p:nvSpPr>
        <p:spPr>
          <a:xfrm flipH="1">
            <a:off x="6424333" y="2617100"/>
            <a:ext cx="39504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2" name="Google Shape;352;p19"/>
          <p:cNvSpPr txBox="1">
            <a:spLocks noGrp="1"/>
          </p:cNvSpPr>
          <p:nvPr>
            <p:ph type="subTitle" idx="4"/>
          </p:nvPr>
        </p:nvSpPr>
        <p:spPr>
          <a:xfrm flipH="1">
            <a:off x="6424333" y="2986000"/>
            <a:ext cx="3950400" cy="866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3" name="Google Shape;353;p19"/>
          <p:cNvSpPr txBox="1">
            <a:spLocks noGrp="1"/>
          </p:cNvSpPr>
          <p:nvPr>
            <p:ph type="title" idx="5"/>
          </p:nvPr>
        </p:nvSpPr>
        <p:spPr>
          <a:xfrm flipH="1">
            <a:off x="1817416" y="4961267"/>
            <a:ext cx="39504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subTitle" idx="6"/>
          </p:nvPr>
        </p:nvSpPr>
        <p:spPr>
          <a:xfrm flipH="1">
            <a:off x="1817407" y="5330167"/>
            <a:ext cx="3950400" cy="866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title" idx="7"/>
          </p:nvPr>
        </p:nvSpPr>
        <p:spPr>
          <a:xfrm flipH="1">
            <a:off x="6424333" y="4961267"/>
            <a:ext cx="39504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6" name="Google Shape;356;p19"/>
          <p:cNvSpPr txBox="1">
            <a:spLocks noGrp="1"/>
          </p:cNvSpPr>
          <p:nvPr>
            <p:ph type="subTitle" idx="8"/>
          </p:nvPr>
        </p:nvSpPr>
        <p:spPr>
          <a:xfrm flipH="1">
            <a:off x="6424333" y="5330167"/>
            <a:ext cx="3950400" cy="866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7" name="Google Shape;357;p19"/>
          <p:cNvSpPr/>
          <p:nvPr/>
        </p:nvSpPr>
        <p:spPr>
          <a:xfrm>
            <a:off x="5821485" y="6217936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8" name="Google Shape;358;p19"/>
          <p:cNvSpPr/>
          <p:nvPr/>
        </p:nvSpPr>
        <p:spPr>
          <a:xfrm>
            <a:off x="214835" y="3284052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9" name="Google Shape;359;p19"/>
          <p:cNvSpPr/>
          <p:nvPr/>
        </p:nvSpPr>
        <p:spPr>
          <a:xfrm>
            <a:off x="637051" y="2346418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0" name="Google Shape;360;p19"/>
          <p:cNvSpPr/>
          <p:nvPr/>
        </p:nvSpPr>
        <p:spPr>
          <a:xfrm>
            <a:off x="11673685" y="44495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1" name="Google Shape;361;p19"/>
          <p:cNvSpPr/>
          <p:nvPr/>
        </p:nvSpPr>
        <p:spPr>
          <a:xfrm>
            <a:off x="5418585" y="4610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2" name="Google Shape;362;p19"/>
          <p:cNvSpPr/>
          <p:nvPr/>
        </p:nvSpPr>
        <p:spPr>
          <a:xfrm>
            <a:off x="950968" y="6138601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3" name="Google Shape;363;p19"/>
          <p:cNvSpPr/>
          <p:nvPr/>
        </p:nvSpPr>
        <p:spPr>
          <a:xfrm>
            <a:off x="2539269" y="6445567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4" name="Google Shape;364;p19"/>
          <p:cNvSpPr/>
          <p:nvPr/>
        </p:nvSpPr>
        <p:spPr>
          <a:xfrm>
            <a:off x="2943100" y="3528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19"/>
          <p:cNvSpPr/>
          <p:nvPr/>
        </p:nvSpPr>
        <p:spPr>
          <a:xfrm>
            <a:off x="11673667" y="124855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6" name="Google Shape;366;p19"/>
          <p:cNvSpPr/>
          <p:nvPr/>
        </p:nvSpPr>
        <p:spPr>
          <a:xfrm>
            <a:off x="6712601" y="3647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7" name="Google Shape;367;p19"/>
          <p:cNvSpPr/>
          <p:nvPr/>
        </p:nvSpPr>
        <p:spPr>
          <a:xfrm>
            <a:off x="9814733" y="2557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8" name="Google Shape;368;p19"/>
          <p:cNvSpPr/>
          <p:nvPr/>
        </p:nvSpPr>
        <p:spPr>
          <a:xfrm>
            <a:off x="613518" y="396853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9" name="Google Shape;369;p19"/>
          <p:cNvSpPr/>
          <p:nvPr/>
        </p:nvSpPr>
        <p:spPr>
          <a:xfrm>
            <a:off x="1132067" y="192218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0" name="Google Shape;370;p19"/>
          <p:cNvSpPr/>
          <p:nvPr/>
        </p:nvSpPr>
        <p:spPr>
          <a:xfrm>
            <a:off x="545335" y="43816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1" name="Google Shape;371;p19"/>
          <p:cNvSpPr/>
          <p:nvPr/>
        </p:nvSpPr>
        <p:spPr>
          <a:xfrm>
            <a:off x="3884635" y="6593400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2" name="Google Shape;372;p19"/>
          <p:cNvSpPr/>
          <p:nvPr/>
        </p:nvSpPr>
        <p:spPr>
          <a:xfrm>
            <a:off x="11295835" y="335169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3" name="Google Shape;373;p19"/>
          <p:cNvSpPr/>
          <p:nvPr/>
        </p:nvSpPr>
        <p:spPr>
          <a:xfrm>
            <a:off x="8215135" y="4689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4" name="Google Shape;374;p19"/>
          <p:cNvSpPr/>
          <p:nvPr/>
        </p:nvSpPr>
        <p:spPr>
          <a:xfrm>
            <a:off x="11676419" y="2853218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5" name="Google Shape;375;p19"/>
          <p:cNvSpPr/>
          <p:nvPr/>
        </p:nvSpPr>
        <p:spPr>
          <a:xfrm>
            <a:off x="11488052" y="6344769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6" name="Google Shape;376;p19"/>
          <p:cNvSpPr/>
          <p:nvPr/>
        </p:nvSpPr>
        <p:spPr>
          <a:xfrm>
            <a:off x="8692636" y="626731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7" name="Google Shape;377;p19"/>
          <p:cNvSpPr/>
          <p:nvPr/>
        </p:nvSpPr>
        <p:spPr>
          <a:xfrm>
            <a:off x="11778135" y="56230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8" name="Google Shape;378;p19"/>
          <p:cNvSpPr/>
          <p:nvPr/>
        </p:nvSpPr>
        <p:spPr>
          <a:xfrm>
            <a:off x="436551" y="1387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9" name="Google Shape;379;p19"/>
          <p:cNvSpPr/>
          <p:nvPr/>
        </p:nvSpPr>
        <p:spPr>
          <a:xfrm>
            <a:off x="10645935" y="658575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0" name="Google Shape;380;p19"/>
          <p:cNvSpPr/>
          <p:nvPr/>
        </p:nvSpPr>
        <p:spPr>
          <a:xfrm>
            <a:off x="7781000" y="6447285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956479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3" name="Google Shape;383;p20"/>
          <p:cNvSpPr txBox="1">
            <a:spLocks noGrp="1"/>
          </p:cNvSpPr>
          <p:nvPr>
            <p:ph type="subTitle" idx="1"/>
          </p:nvPr>
        </p:nvSpPr>
        <p:spPr>
          <a:xfrm flipH="1">
            <a:off x="4601355" y="2243251"/>
            <a:ext cx="6030000" cy="5224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4" name="Google Shape;384;p20"/>
          <p:cNvSpPr txBox="1">
            <a:spLocks noGrp="1"/>
          </p:cNvSpPr>
          <p:nvPr>
            <p:ph type="subTitle" idx="2"/>
          </p:nvPr>
        </p:nvSpPr>
        <p:spPr>
          <a:xfrm flipH="1">
            <a:off x="4601355" y="3301663"/>
            <a:ext cx="6030000" cy="5224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5" name="Google Shape;385;p20"/>
          <p:cNvSpPr txBox="1">
            <a:spLocks noGrp="1"/>
          </p:cNvSpPr>
          <p:nvPr>
            <p:ph type="subTitle" idx="3"/>
          </p:nvPr>
        </p:nvSpPr>
        <p:spPr>
          <a:xfrm flipH="1">
            <a:off x="4601355" y="4360057"/>
            <a:ext cx="6030000" cy="5224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6" name="Google Shape;386;p20"/>
          <p:cNvSpPr txBox="1">
            <a:spLocks noGrp="1"/>
          </p:cNvSpPr>
          <p:nvPr>
            <p:ph type="subTitle" idx="4"/>
          </p:nvPr>
        </p:nvSpPr>
        <p:spPr>
          <a:xfrm flipH="1">
            <a:off x="4601355" y="5418453"/>
            <a:ext cx="6030000" cy="5224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7" name="Google Shape;387;p20"/>
          <p:cNvSpPr txBox="1">
            <a:spLocks noGrp="1"/>
          </p:cNvSpPr>
          <p:nvPr>
            <p:ph type="title" idx="5"/>
          </p:nvPr>
        </p:nvSpPr>
        <p:spPr>
          <a:xfrm flipH="1">
            <a:off x="2052200" y="5234053"/>
            <a:ext cx="1828000" cy="8912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8" name="Google Shape;388;p20"/>
          <p:cNvSpPr txBox="1">
            <a:spLocks noGrp="1"/>
          </p:cNvSpPr>
          <p:nvPr>
            <p:ph type="title" idx="6"/>
          </p:nvPr>
        </p:nvSpPr>
        <p:spPr>
          <a:xfrm flipH="1">
            <a:off x="2052200" y="4175657"/>
            <a:ext cx="1828000" cy="8912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9" name="Google Shape;389;p20"/>
          <p:cNvSpPr txBox="1">
            <a:spLocks noGrp="1"/>
          </p:cNvSpPr>
          <p:nvPr>
            <p:ph type="title" idx="7"/>
          </p:nvPr>
        </p:nvSpPr>
        <p:spPr>
          <a:xfrm flipH="1">
            <a:off x="2052200" y="3117263"/>
            <a:ext cx="1828000" cy="8912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0" name="Google Shape;390;p20"/>
          <p:cNvSpPr txBox="1">
            <a:spLocks noGrp="1"/>
          </p:cNvSpPr>
          <p:nvPr>
            <p:ph type="title" idx="8"/>
          </p:nvPr>
        </p:nvSpPr>
        <p:spPr>
          <a:xfrm flipH="1">
            <a:off x="2052200" y="2058851"/>
            <a:ext cx="1828000" cy="8912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1" name="Google Shape;391;p20"/>
          <p:cNvSpPr/>
          <p:nvPr/>
        </p:nvSpPr>
        <p:spPr>
          <a:xfrm>
            <a:off x="6614069" y="6067336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2" name="Google Shape;392;p20"/>
          <p:cNvSpPr/>
          <p:nvPr/>
        </p:nvSpPr>
        <p:spPr>
          <a:xfrm>
            <a:off x="11484387" y="376300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3" name="Google Shape;393;p20"/>
          <p:cNvSpPr/>
          <p:nvPr/>
        </p:nvSpPr>
        <p:spPr>
          <a:xfrm>
            <a:off x="8995085" y="324069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4" name="Google Shape;394;p20"/>
          <p:cNvSpPr/>
          <p:nvPr/>
        </p:nvSpPr>
        <p:spPr>
          <a:xfrm>
            <a:off x="75851" y="4844985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5" name="Google Shape;395;p20"/>
          <p:cNvSpPr/>
          <p:nvPr/>
        </p:nvSpPr>
        <p:spPr>
          <a:xfrm>
            <a:off x="5418585" y="4610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6" name="Google Shape;396;p20"/>
          <p:cNvSpPr/>
          <p:nvPr/>
        </p:nvSpPr>
        <p:spPr>
          <a:xfrm>
            <a:off x="431669" y="62958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7" name="Google Shape;397;p20"/>
          <p:cNvSpPr/>
          <p:nvPr/>
        </p:nvSpPr>
        <p:spPr>
          <a:xfrm>
            <a:off x="2943100" y="3528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8" name="Google Shape;398;p20"/>
          <p:cNvSpPr/>
          <p:nvPr/>
        </p:nvSpPr>
        <p:spPr>
          <a:xfrm>
            <a:off x="11673667" y="124855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9" name="Google Shape;399;p20"/>
          <p:cNvSpPr/>
          <p:nvPr/>
        </p:nvSpPr>
        <p:spPr>
          <a:xfrm>
            <a:off x="6897169" y="1146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0" name="Google Shape;400;p20"/>
          <p:cNvSpPr/>
          <p:nvPr/>
        </p:nvSpPr>
        <p:spPr>
          <a:xfrm>
            <a:off x="10281000" y="200551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1" name="Google Shape;401;p20"/>
          <p:cNvSpPr/>
          <p:nvPr/>
        </p:nvSpPr>
        <p:spPr>
          <a:xfrm>
            <a:off x="322251" y="2989901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2" name="Google Shape;402;p20"/>
          <p:cNvSpPr/>
          <p:nvPr/>
        </p:nvSpPr>
        <p:spPr>
          <a:xfrm>
            <a:off x="1592867" y="162400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3" name="Google Shape;403;p20"/>
          <p:cNvSpPr/>
          <p:nvPr/>
        </p:nvSpPr>
        <p:spPr>
          <a:xfrm>
            <a:off x="4400667" y="4187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4" name="Google Shape;404;p20"/>
          <p:cNvSpPr/>
          <p:nvPr/>
        </p:nvSpPr>
        <p:spPr>
          <a:xfrm>
            <a:off x="545335" y="5668201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5" name="Google Shape;405;p20"/>
          <p:cNvSpPr/>
          <p:nvPr/>
        </p:nvSpPr>
        <p:spPr>
          <a:xfrm>
            <a:off x="4623203" y="6462700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6" name="Google Shape;406;p20"/>
          <p:cNvSpPr/>
          <p:nvPr/>
        </p:nvSpPr>
        <p:spPr>
          <a:xfrm>
            <a:off x="11150103" y="466818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7" name="Google Shape;407;p20"/>
          <p:cNvSpPr/>
          <p:nvPr/>
        </p:nvSpPr>
        <p:spPr>
          <a:xfrm>
            <a:off x="8011167" y="414551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8" name="Google Shape;408;p20"/>
          <p:cNvSpPr/>
          <p:nvPr/>
        </p:nvSpPr>
        <p:spPr>
          <a:xfrm>
            <a:off x="11676419" y="2853218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9" name="Google Shape;409;p20"/>
          <p:cNvSpPr/>
          <p:nvPr/>
        </p:nvSpPr>
        <p:spPr>
          <a:xfrm>
            <a:off x="11827685" y="21123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0" name="Google Shape;410;p20"/>
          <p:cNvSpPr/>
          <p:nvPr/>
        </p:nvSpPr>
        <p:spPr>
          <a:xfrm>
            <a:off x="8054536" y="6454451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1" name="Google Shape;411;p20"/>
          <p:cNvSpPr/>
          <p:nvPr/>
        </p:nvSpPr>
        <p:spPr>
          <a:xfrm>
            <a:off x="11573903" y="54881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2" name="Google Shape;412;p20"/>
          <p:cNvSpPr/>
          <p:nvPr/>
        </p:nvSpPr>
        <p:spPr>
          <a:xfrm>
            <a:off x="436551" y="1387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3" name="Google Shape;413;p20"/>
          <p:cNvSpPr/>
          <p:nvPr/>
        </p:nvSpPr>
        <p:spPr>
          <a:xfrm>
            <a:off x="10458835" y="64810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4" name="Google Shape;414;p20"/>
          <p:cNvSpPr/>
          <p:nvPr/>
        </p:nvSpPr>
        <p:spPr>
          <a:xfrm>
            <a:off x="9693900" y="6323885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74041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3183271" y="3432435"/>
            <a:ext cx="5934000" cy="1122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ubTitle" idx="1"/>
          </p:nvPr>
        </p:nvSpPr>
        <p:spPr>
          <a:xfrm>
            <a:off x="3183264" y="4568801"/>
            <a:ext cx="5934000" cy="5704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title" idx="2" hasCustomPrompt="1"/>
          </p:nvPr>
        </p:nvSpPr>
        <p:spPr>
          <a:xfrm>
            <a:off x="3183267" y="1567635"/>
            <a:ext cx="5934000" cy="20680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0" name="Google Shape;40;p3"/>
          <p:cNvSpPr/>
          <p:nvPr/>
        </p:nvSpPr>
        <p:spPr>
          <a:xfrm>
            <a:off x="11498735" y="5333436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3"/>
          <p:cNvSpPr/>
          <p:nvPr/>
        </p:nvSpPr>
        <p:spPr>
          <a:xfrm>
            <a:off x="172525" y="2688900"/>
            <a:ext cx="204865" cy="383397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3"/>
          <p:cNvSpPr/>
          <p:nvPr/>
        </p:nvSpPr>
        <p:spPr>
          <a:xfrm>
            <a:off x="5523802" y="3136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3"/>
          <p:cNvSpPr/>
          <p:nvPr/>
        </p:nvSpPr>
        <p:spPr>
          <a:xfrm>
            <a:off x="1520120" y="198433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3"/>
          <p:cNvSpPr/>
          <p:nvPr/>
        </p:nvSpPr>
        <p:spPr>
          <a:xfrm>
            <a:off x="10624084" y="6328869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3"/>
          <p:cNvSpPr/>
          <p:nvPr/>
        </p:nvSpPr>
        <p:spPr>
          <a:xfrm>
            <a:off x="4415417" y="63523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3"/>
          <p:cNvSpPr/>
          <p:nvPr/>
        </p:nvSpPr>
        <p:spPr>
          <a:xfrm>
            <a:off x="6813584" y="63875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3"/>
          <p:cNvSpPr/>
          <p:nvPr/>
        </p:nvSpPr>
        <p:spPr>
          <a:xfrm>
            <a:off x="1860619" y="6484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3"/>
          <p:cNvSpPr/>
          <p:nvPr/>
        </p:nvSpPr>
        <p:spPr>
          <a:xfrm>
            <a:off x="11255319" y="319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3"/>
          <p:cNvSpPr/>
          <p:nvPr/>
        </p:nvSpPr>
        <p:spPr>
          <a:xfrm>
            <a:off x="8126087" y="5313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3"/>
          <p:cNvSpPr/>
          <p:nvPr/>
        </p:nvSpPr>
        <p:spPr>
          <a:xfrm>
            <a:off x="11781635" y="2705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3"/>
          <p:cNvSpPr/>
          <p:nvPr/>
        </p:nvSpPr>
        <p:spPr>
          <a:xfrm>
            <a:off x="399469" y="58800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3"/>
          <p:cNvSpPr/>
          <p:nvPr/>
        </p:nvSpPr>
        <p:spPr>
          <a:xfrm>
            <a:off x="726951" y="4673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3"/>
          <p:cNvSpPr/>
          <p:nvPr/>
        </p:nvSpPr>
        <p:spPr>
          <a:xfrm>
            <a:off x="11648487" y="3844003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3"/>
          <p:cNvSpPr/>
          <p:nvPr/>
        </p:nvSpPr>
        <p:spPr>
          <a:xfrm>
            <a:off x="8689451" y="6561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574308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7" name="Google Shape;417;p21"/>
          <p:cNvSpPr txBox="1">
            <a:spLocks noGrp="1"/>
          </p:cNvSpPr>
          <p:nvPr>
            <p:ph type="title" idx="2"/>
          </p:nvPr>
        </p:nvSpPr>
        <p:spPr>
          <a:xfrm flipH="1">
            <a:off x="974933" y="2584233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8" name="Google Shape;418;p21"/>
          <p:cNvSpPr txBox="1">
            <a:spLocks noGrp="1"/>
          </p:cNvSpPr>
          <p:nvPr>
            <p:ph type="subTitle" idx="1"/>
          </p:nvPr>
        </p:nvSpPr>
        <p:spPr>
          <a:xfrm flipH="1">
            <a:off x="974933" y="2953133"/>
            <a:ext cx="3073600" cy="8572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9" name="Google Shape;419;p21"/>
          <p:cNvSpPr txBox="1">
            <a:spLocks noGrp="1"/>
          </p:cNvSpPr>
          <p:nvPr>
            <p:ph type="title" idx="3"/>
          </p:nvPr>
        </p:nvSpPr>
        <p:spPr>
          <a:xfrm flipH="1">
            <a:off x="4559200" y="2584233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0" name="Google Shape;420;p21"/>
          <p:cNvSpPr txBox="1">
            <a:spLocks noGrp="1"/>
          </p:cNvSpPr>
          <p:nvPr>
            <p:ph type="subTitle" idx="4"/>
          </p:nvPr>
        </p:nvSpPr>
        <p:spPr>
          <a:xfrm flipH="1">
            <a:off x="4559200" y="2953133"/>
            <a:ext cx="3073600" cy="8572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1" name="Google Shape;421;p21"/>
          <p:cNvSpPr txBox="1">
            <a:spLocks noGrp="1"/>
          </p:cNvSpPr>
          <p:nvPr>
            <p:ph type="title" idx="5"/>
          </p:nvPr>
        </p:nvSpPr>
        <p:spPr>
          <a:xfrm flipH="1">
            <a:off x="8143467" y="2584233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2" name="Google Shape;422;p21"/>
          <p:cNvSpPr txBox="1">
            <a:spLocks noGrp="1"/>
          </p:cNvSpPr>
          <p:nvPr>
            <p:ph type="subTitle" idx="6"/>
          </p:nvPr>
        </p:nvSpPr>
        <p:spPr>
          <a:xfrm flipH="1">
            <a:off x="8143467" y="2953133"/>
            <a:ext cx="3073600" cy="8572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3" name="Google Shape;423;p21"/>
          <p:cNvSpPr txBox="1">
            <a:spLocks noGrp="1"/>
          </p:cNvSpPr>
          <p:nvPr>
            <p:ph type="title" idx="7"/>
          </p:nvPr>
        </p:nvSpPr>
        <p:spPr>
          <a:xfrm flipH="1">
            <a:off x="974933" y="4912500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4" name="Google Shape;424;p21"/>
          <p:cNvSpPr txBox="1">
            <a:spLocks noGrp="1"/>
          </p:cNvSpPr>
          <p:nvPr>
            <p:ph type="subTitle" idx="8"/>
          </p:nvPr>
        </p:nvSpPr>
        <p:spPr>
          <a:xfrm flipH="1">
            <a:off x="974933" y="5281400"/>
            <a:ext cx="3073600" cy="8572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5" name="Google Shape;425;p21"/>
          <p:cNvSpPr txBox="1">
            <a:spLocks noGrp="1"/>
          </p:cNvSpPr>
          <p:nvPr>
            <p:ph type="title" idx="9"/>
          </p:nvPr>
        </p:nvSpPr>
        <p:spPr>
          <a:xfrm flipH="1">
            <a:off x="4559200" y="4912500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6" name="Google Shape;426;p21"/>
          <p:cNvSpPr txBox="1">
            <a:spLocks noGrp="1"/>
          </p:cNvSpPr>
          <p:nvPr>
            <p:ph type="subTitle" idx="13"/>
          </p:nvPr>
        </p:nvSpPr>
        <p:spPr>
          <a:xfrm flipH="1">
            <a:off x="4559200" y="5281400"/>
            <a:ext cx="3073600" cy="8572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7" name="Google Shape;427;p21"/>
          <p:cNvSpPr txBox="1">
            <a:spLocks noGrp="1"/>
          </p:cNvSpPr>
          <p:nvPr>
            <p:ph type="title" idx="14"/>
          </p:nvPr>
        </p:nvSpPr>
        <p:spPr>
          <a:xfrm flipH="1">
            <a:off x="8143467" y="4912500"/>
            <a:ext cx="3073600" cy="43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8" name="Google Shape;428;p21"/>
          <p:cNvSpPr txBox="1">
            <a:spLocks noGrp="1"/>
          </p:cNvSpPr>
          <p:nvPr>
            <p:ph type="subTitle" idx="15"/>
          </p:nvPr>
        </p:nvSpPr>
        <p:spPr>
          <a:xfrm flipH="1">
            <a:off x="8143467" y="5281400"/>
            <a:ext cx="3073600" cy="8572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9" name="Google Shape;429;p21"/>
          <p:cNvSpPr/>
          <p:nvPr/>
        </p:nvSpPr>
        <p:spPr>
          <a:xfrm flipH="1">
            <a:off x="11787785" y="2805885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0" name="Google Shape;430;p21"/>
          <p:cNvSpPr/>
          <p:nvPr/>
        </p:nvSpPr>
        <p:spPr>
          <a:xfrm flipH="1">
            <a:off x="6399815" y="3136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1" name="Google Shape;431;p21"/>
          <p:cNvSpPr/>
          <p:nvPr/>
        </p:nvSpPr>
        <p:spPr>
          <a:xfrm flipH="1">
            <a:off x="8827900" y="337151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2" name="Google Shape;432;p21"/>
          <p:cNvSpPr/>
          <p:nvPr/>
        </p:nvSpPr>
        <p:spPr>
          <a:xfrm flipH="1">
            <a:off x="11410767" y="158995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3" name="Google Shape;433;p21"/>
          <p:cNvSpPr/>
          <p:nvPr/>
        </p:nvSpPr>
        <p:spPr>
          <a:xfrm flipH="1">
            <a:off x="7583933" y="63523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4" name="Google Shape;434;p21"/>
          <p:cNvSpPr/>
          <p:nvPr/>
        </p:nvSpPr>
        <p:spPr>
          <a:xfrm flipH="1">
            <a:off x="11437967" y="266651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5" name="Google Shape;435;p21"/>
          <p:cNvSpPr/>
          <p:nvPr/>
        </p:nvSpPr>
        <p:spPr>
          <a:xfrm flipH="1">
            <a:off x="10138103" y="6484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6" name="Google Shape;436;p21"/>
          <p:cNvSpPr/>
          <p:nvPr/>
        </p:nvSpPr>
        <p:spPr>
          <a:xfrm flipH="1">
            <a:off x="809403" y="319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7" name="Google Shape;437;p21"/>
          <p:cNvSpPr/>
          <p:nvPr/>
        </p:nvSpPr>
        <p:spPr>
          <a:xfrm flipH="1">
            <a:off x="405103" y="54555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8" name="Google Shape;438;p21"/>
          <p:cNvSpPr/>
          <p:nvPr/>
        </p:nvSpPr>
        <p:spPr>
          <a:xfrm flipH="1">
            <a:off x="172487" y="2705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9" name="Google Shape;439;p21"/>
          <p:cNvSpPr/>
          <p:nvPr/>
        </p:nvSpPr>
        <p:spPr>
          <a:xfrm flipH="1">
            <a:off x="738836" y="1794843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0" name="Google Shape;440;p21"/>
          <p:cNvSpPr/>
          <p:nvPr/>
        </p:nvSpPr>
        <p:spPr>
          <a:xfrm flipH="1">
            <a:off x="11537551" y="48060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1" name="Google Shape;441;p21"/>
          <p:cNvSpPr/>
          <p:nvPr/>
        </p:nvSpPr>
        <p:spPr>
          <a:xfrm flipH="1">
            <a:off x="1478535" y="6561735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2" name="Google Shape;442;p21"/>
          <p:cNvSpPr/>
          <p:nvPr/>
        </p:nvSpPr>
        <p:spPr>
          <a:xfrm flipH="1">
            <a:off x="3375267" y="6561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3" name="Google Shape;443;p21"/>
          <p:cNvSpPr/>
          <p:nvPr/>
        </p:nvSpPr>
        <p:spPr>
          <a:xfrm flipH="1">
            <a:off x="660133" y="42729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4" name="Google Shape;444;p21"/>
          <p:cNvSpPr/>
          <p:nvPr/>
        </p:nvSpPr>
        <p:spPr>
          <a:xfrm>
            <a:off x="11620604" y="6202236"/>
            <a:ext cx="228637" cy="32561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5" name="Google Shape;445;p21"/>
          <p:cNvSpPr/>
          <p:nvPr/>
        </p:nvSpPr>
        <p:spPr>
          <a:xfrm>
            <a:off x="2114618" y="4290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6" name="Google Shape;446;p21"/>
          <p:cNvSpPr/>
          <p:nvPr/>
        </p:nvSpPr>
        <p:spPr>
          <a:xfrm flipH="1">
            <a:off x="10156435" y="3591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758337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9" name="Google Shape;449;p22"/>
          <p:cNvSpPr txBox="1">
            <a:spLocks noGrp="1"/>
          </p:cNvSpPr>
          <p:nvPr>
            <p:ph type="subTitle" idx="1"/>
          </p:nvPr>
        </p:nvSpPr>
        <p:spPr>
          <a:xfrm flipH="1">
            <a:off x="1761700" y="3129551"/>
            <a:ext cx="3386800" cy="16288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0" name="Google Shape;450;p22"/>
          <p:cNvSpPr/>
          <p:nvPr/>
        </p:nvSpPr>
        <p:spPr>
          <a:xfrm rot="10800000">
            <a:off x="227551" y="2957536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1" name="Google Shape;451;p22"/>
          <p:cNvSpPr/>
          <p:nvPr/>
        </p:nvSpPr>
        <p:spPr>
          <a:xfrm rot="10800000">
            <a:off x="579452" y="5387885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2" name="Google Shape;452;p22"/>
          <p:cNvSpPr/>
          <p:nvPr/>
        </p:nvSpPr>
        <p:spPr>
          <a:xfrm rot="10800000">
            <a:off x="1610768" y="63759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3" name="Google Shape;453;p22"/>
          <p:cNvSpPr/>
          <p:nvPr/>
        </p:nvSpPr>
        <p:spPr>
          <a:xfrm rot="10800000">
            <a:off x="425433" y="4644836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4" name="Google Shape;454;p22"/>
          <p:cNvSpPr/>
          <p:nvPr/>
        </p:nvSpPr>
        <p:spPr>
          <a:xfrm rot="10800000">
            <a:off x="9347969" y="4318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5" name="Google Shape;455;p22"/>
          <p:cNvSpPr/>
          <p:nvPr/>
        </p:nvSpPr>
        <p:spPr>
          <a:xfrm rot="10800000">
            <a:off x="758451" y="397616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6" name="Google Shape;456;p22"/>
          <p:cNvSpPr/>
          <p:nvPr/>
        </p:nvSpPr>
        <p:spPr>
          <a:xfrm rot="10800000">
            <a:off x="10138103" y="3548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7" name="Google Shape;457;p22"/>
          <p:cNvSpPr/>
          <p:nvPr/>
        </p:nvSpPr>
        <p:spPr>
          <a:xfrm rot="-5400000">
            <a:off x="5075086" y="315169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8" name="Google Shape;458;p22"/>
          <p:cNvSpPr/>
          <p:nvPr/>
        </p:nvSpPr>
        <p:spPr>
          <a:xfrm rot="-5400000">
            <a:off x="7896503" y="57030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9" name="Google Shape;459;p22"/>
          <p:cNvSpPr/>
          <p:nvPr/>
        </p:nvSpPr>
        <p:spPr>
          <a:xfrm rot="-5400000">
            <a:off x="6781736" y="3093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0" name="Google Shape;460;p22"/>
          <p:cNvSpPr/>
          <p:nvPr/>
        </p:nvSpPr>
        <p:spPr>
          <a:xfrm rot="10800000">
            <a:off x="571803" y="6478303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1" name="Google Shape;461;p22"/>
          <p:cNvSpPr/>
          <p:nvPr/>
        </p:nvSpPr>
        <p:spPr>
          <a:xfrm rot="10800000">
            <a:off x="2381503" y="6588218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2" name="Google Shape;462;p22"/>
          <p:cNvSpPr/>
          <p:nvPr/>
        </p:nvSpPr>
        <p:spPr>
          <a:xfrm rot="10800000" flipH="1">
            <a:off x="11539718" y="273569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3" name="Google Shape;463;p22"/>
          <p:cNvSpPr/>
          <p:nvPr/>
        </p:nvSpPr>
        <p:spPr>
          <a:xfrm rot="10800000" flipH="1">
            <a:off x="3221252" y="6375985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4" name="Google Shape;464;p22"/>
          <p:cNvSpPr/>
          <p:nvPr/>
        </p:nvSpPr>
        <p:spPr>
          <a:xfrm rot="10800000">
            <a:off x="11537551" y="20336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5" name="Google Shape;465;p22"/>
          <p:cNvSpPr/>
          <p:nvPr/>
        </p:nvSpPr>
        <p:spPr>
          <a:xfrm rot="-5400000">
            <a:off x="11536333" y="1201369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767983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8" name="Google Shape;468;p23"/>
          <p:cNvSpPr txBox="1">
            <a:spLocks noGrp="1"/>
          </p:cNvSpPr>
          <p:nvPr>
            <p:ph type="subTitle" idx="1"/>
          </p:nvPr>
        </p:nvSpPr>
        <p:spPr>
          <a:xfrm flipH="1">
            <a:off x="7432500" y="3008600"/>
            <a:ext cx="3542800" cy="1415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9" name="Google Shape;469;p23"/>
          <p:cNvSpPr/>
          <p:nvPr/>
        </p:nvSpPr>
        <p:spPr>
          <a:xfrm rot="10800000">
            <a:off x="408103" y="354868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0" name="Google Shape;470;p23"/>
          <p:cNvSpPr/>
          <p:nvPr/>
        </p:nvSpPr>
        <p:spPr>
          <a:xfrm rot="10800000">
            <a:off x="11787785" y="3844318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1" name="Google Shape;471;p23"/>
          <p:cNvSpPr/>
          <p:nvPr/>
        </p:nvSpPr>
        <p:spPr>
          <a:xfrm rot="10800000">
            <a:off x="10918352" y="62606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2" name="Google Shape;472;p23"/>
          <p:cNvSpPr/>
          <p:nvPr/>
        </p:nvSpPr>
        <p:spPr>
          <a:xfrm rot="10800000">
            <a:off x="10431568" y="65971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3" name="Google Shape;473;p23"/>
          <p:cNvSpPr/>
          <p:nvPr/>
        </p:nvSpPr>
        <p:spPr>
          <a:xfrm rot="10800000">
            <a:off x="11726767" y="55975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4" name="Google Shape;474;p23"/>
          <p:cNvSpPr/>
          <p:nvPr/>
        </p:nvSpPr>
        <p:spPr>
          <a:xfrm rot="10800000">
            <a:off x="473469" y="35430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5" name="Google Shape;475;p23"/>
          <p:cNvSpPr/>
          <p:nvPr/>
        </p:nvSpPr>
        <p:spPr>
          <a:xfrm rot="10800000">
            <a:off x="11539700" y="50246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6" name="Google Shape;476;p23"/>
          <p:cNvSpPr/>
          <p:nvPr/>
        </p:nvSpPr>
        <p:spPr>
          <a:xfrm rot="10800000">
            <a:off x="9647567" y="6517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7" name="Google Shape;477;p23"/>
          <p:cNvSpPr/>
          <p:nvPr/>
        </p:nvSpPr>
        <p:spPr>
          <a:xfrm rot="10800000">
            <a:off x="11367803" y="35589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8" name="Google Shape;478;p23"/>
          <p:cNvSpPr/>
          <p:nvPr/>
        </p:nvSpPr>
        <p:spPr>
          <a:xfrm rot="10800000">
            <a:off x="475303" y="2835469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9" name="Google Shape;479;p23"/>
          <p:cNvSpPr/>
          <p:nvPr/>
        </p:nvSpPr>
        <p:spPr>
          <a:xfrm rot="10800000">
            <a:off x="11682951" y="6440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0" name="Google Shape;480;p23"/>
          <p:cNvSpPr/>
          <p:nvPr/>
        </p:nvSpPr>
        <p:spPr>
          <a:xfrm rot="10800000">
            <a:off x="499767" y="15631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1" name="Google Shape;481;p23"/>
          <p:cNvSpPr/>
          <p:nvPr/>
        </p:nvSpPr>
        <p:spPr>
          <a:xfrm rot="10800000" flipH="1">
            <a:off x="11490352" y="2670102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2" name="Google Shape;482;p23"/>
          <p:cNvSpPr/>
          <p:nvPr/>
        </p:nvSpPr>
        <p:spPr>
          <a:xfrm rot="10800000" flipH="1">
            <a:off x="160652" y="21996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3" name="Google Shape;483;p23"/>
          <p:cNvSpPr/>
          <p:nvPr/>
        </p:nvSpPr>
        <p:spPr>
          <a:xfrm rot="10800000">
            <a:off x="2625502" y="5106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4" name="Google Shape;484;p23"/>
          <p:cNvSpPr/>
          <p:nvPr/>
        </p:nvSpPr>
        <p:spPr>
          <a:xfrm rot="10800000">
            <a:off x="1478535" y="27356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5" name="Google Shape;485;p23"/>
          <p:cNvSpPr/>
          <p:nvPr/>
        </p:nvSpPr>
        <p:spPr>
          <a:xfrm rot="10800000">
            <a:off x="3375267" y="198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217274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8" name="Google Shape;488;p24"/>
          <p:cNvSpPr txBox="1">
            <a:spLocks noGrp="1"/>
          </p:cNvSpPr>
          <p:nvPr>
            <p:ph type="subTitle" idx="1"/>
          </p:nvPr>
        </p:nvSpPr>
        <p:spPr>
          <a:xfrm flipH="1">
            <a:off x="2852035" y="2637800"/>
            <a:ext cx="3338800" cy="1582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9" name="Google Shape;489;p24"/>
          <p:cNvSpPr/>
          <p:nvPr/>
        </p:nvSpPr>
        <p:spPr>
          <a:xfrm rot="10800000" flipH="1">
            <a:off x="172500" y="3844318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0" name="Google Shape;490;p24"/>
          <p:cNvSpPr/>
          <p:nvPr/>
        </p:nvSpPr>
        <p:spPr>
          <a:xfrm rot="10800000" flipH="1">
            <a:off x="2615402" y="6434969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1" name="Google Shape;491;p24"/>
          <p:cNvSpPr/>
          <p:nvPr/>
        </p:nvSpPr>
        <p:spPr>
          <a:xfrm rot="10800000" flipH="1">
            <a:off x="1520120" y="65971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2" name="Google Shape;492;p24"/>
          <p:cNvSpPr/>
          <p:nvPr/>
        </p:nvSpPr>
        <p:spPr>
          <a:xfrm rot="10800000" flipH="1">
            <a:off x="221851" y="55975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3" name="Google Shape;493;p24"/>
          <p:cNvSpPr/>
          <p:nvPr/>
        </p:nvSpPr>
        <p:spPr>
          <a:xfrm rot="10800000" flipH="1">
            <a:off x="463317" y="50246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4" name="Google Shape;494;p24"/>
          <p:cNvSpPr/>
          <p:nvPr/>
        </p:nvSpPr>
        <p:spPr>
          <a:xfrm rot="10800000" flipH="1">
            <a:off x="562919" y="6480451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5" name="Google Shape;495;p24"/>
          <p:cNvSpPr/>
          <p:nvPr/>
        </p:nvSpPr>
        <p:spPr>
          <a:xfrm rot="10800000" flipH="1">
            <a:off x="9628651" y="5375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6" name="Google Shape;496;p24"/>
          <p:cNvSpPr/>
          <p:nvPr/>
        </p:nvSpPr>
        <p:spPr>
          <a:xfrm rot="10800000" flipH="1">
            <a:off x="11816535" y="471585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7" name="Google Shape;497;p24"/>
          <p:cNvSpPr/>
          <p:nvPr/>
        </p:nvSpPr>
        <p:spPr>
          <a:xfrm rot="10800000" flipH="1">
            <a:off x="10824118" y="3194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8" name="Google Shape;498;p24"/>
          <p:cNvSpPr/>
          <p:nvPr/>
        </p:nvSpPr>
        <p:spPr>
          <a:xfrm rot="10800000" flipH="1">
            <a:off x="664367" y="31512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9" name="Google Shape;499;p24"/>
          <p:cNvSpPr/>
          <p:nvPr/>
        </p:nvSpPr>
        <p:spPr>
          <a:xfrm rot="10800000" flipH="1">
            <a:off x="10045887" y="154703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0" name="Google Shape;500;p24"/>
          <p:cNvSpPr/>
          <p:nvPr/>
        </p:nvSpPr>
        <p:spPr>
          <a:xfrm rot="10800000" flipH="1">
            <a:off x="7572619" y="236018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1" name="Google Shape;501;p24"/>
          <p:cNvSpPr/>
          <p:nvPr/>
        </p:nvSpPr>
        <p:spPr>
          <a:xfrm rot="10800000" flipH="1">
            <a:off x="8526451" y="3548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2" name="Google Shape;502;p24"/>
          <p:cNvSpPr/>
          <p:nvPr/>
        </p:nvSpPr>
        <p:spPr>
          <a:xfrm rot="10800000" flipH="1">
            <a:off x="11428017" y="13558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3" name="Google Shape;503;p24"/>
          <p:cNvSpPr/>
          <p:nvPr/>
        </p:nvSpPr>
        <p:spPr>
          <a:xfrm rot="10800000" flipH="1">
            <a:off x="11871819" y="1926918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4" name="Google Shape;504;p24"/>
          <p:cNvSpPr/>
          <p:nvPr/>
        </p:nvSpPr>
        <p:spPr>
          <a:xfrm rot="10800000">
            <a:off x="11323252" y="23702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976538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7" name="Google Shape;507;p25"/>
          <p:cNvSpPr/>
          <p:nvPr/>
        </p:nvSpPr>
        <p:spPr>
          <a:xfrm rot="10800000">
            <a:off x="321007" y="997236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8" name="Google Shape;508;p25"/>
          <p:cNvSpPr/>
          <p:nvPr/>
        </p:nvSpPr>
        <p:spPr>
          <a:xfrm rot="10800000">
            <a:off x="11725286" y="3844304"/>
            <a:ext cx="204865" cy="383397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9" name="Google Shape;509;p25"/>
          <p:cNvSpPr/>
          <p:nvPr/>
        </p:nvSpPr>
        <p:spPr>
          <a:xfrm rot="10800000">
            <a:off x="6399842" y="64349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0" name="Google Shape;510;p25"/>
          <p:cNvSpPr/>
          <p:nvPr/>
        </p:nvSpPr>
        <p:spPr>
          <a:xfrm rot="10800000">
            <a:off x="10431592" y="65971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1" name="Google Shape;511;p25"/>
          <p:cNvSpPr/>
          <p:nvPr/>
        </p:nvSpPr>
        <p:spPr>
          <a:xfrm rot="10800000">
            <a:off x="1324557" y="443536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2" name="Google Shape;512;p25"/>
          <p:cNvSpPr/>
          <p:nvPr/>
        </p:nvSpPr>
        <p:spPr>
          <a:xfrm rot="10800000">
            <a:off x="7583957" y="4670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3" name="Google Shape;513;p25"/>
          <p:cNvSpPr/>
          <p:nvPr/>
        </p:nvSpPr>
        <p:spPr>
          <a:xfrm rot="10800000">
            <a:off x="5189457" y="431872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4" name="Google Shape;514;p25"/>
          <p:cNvSpPr/>
          <p:nvPr/>
        </p:nvSpPr>
        <p:spPr>
          <a:xfrm rot="10800000">
            <a:off x="10138127" y="3548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5" name="Google Shape;515;p25"/>
          <p:cNvSpPr/>
          <p:nvPr/>
        </p:nvSpPr>
        <p:spPr>
          <a:xfrm rot="10800000">
            <a:off x="809427" y="6440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6" name="Google Shape;516;p25"/>
          <p:cNvSpPr/>
          <p:nvPr/>
        </p:nvSpPr>
        <p:spPr>
          <a:xfrm rot="10800000">
            <a:off x="3782259" y="63039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7" name="Google Shape;517;p25"/>
          <p:cNvSpPr/>
          <p:nvPr/>
        </p:nvSpPr>
        <p:spPr>
          <a:xfrm rot="10800000">
            <a:off x="172507" y="41447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8" name="Google Shape;518;p25"/>
          <p:cNvSpPr/>
          <p:nvPr/>
        </p:nvSpPr>
        <p:spPr>
          <a:xfrm rot="10800000">
            <a:off x="11524176" y="868551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9" name="Google Shape;519;p25"/>
          <p:cNvSpPr/>
          <p:nvPr/>
        </p:nvSpPr>
        <p:spPr>
          <a:xfrm rot="10800000">
            <a:off x="11271791" y="21658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0" name="Google Shape;520;p25"/>
          <p:cNvSpPr/>
          <p:nvPr/>
        </p:nvSpPr>
        <p:spPr>
          <a:xfrm rot="10800000">
            <a:off x="259859" y="2991303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1" name="Google Shape;521;p25"/>
          <p:cNvSpPr/>
          <p:nvPr/>
        </p:nvSpPr>
        <p:spPr>
          <a:xfrm rot="10800000">
            <a:off x="3375291" y="198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990567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Numbers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6"/>
          <p:cNvSpPr txBox="1">
            <a:spLocks noGrp="1"/>
          </p:cNvSpPr>
          <p:nvPr>
            <p:ph type="title" hasCustomPrompt="1"/>
          </p:nvPr>
        </p:nvSpPr>
        <p:spPr>
          <a:xfrm>
            <a:off x="3553817" y="719333"/>
            <a:ext cx="6819600" cy="11408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9pPr>
          </a:lstStyle>
          <a:p>
            <a:r>
              <a:t>xx%</a:t>
            </a:r>
          </a:p>
        </p:txBody>
      </p:sp>
      <p:sp>
        <p:nvSpPr>
          <p:cNvPr id="524" name="Google Shape;524;p26"/>
          <p:cNvSpPr txBox="1">
            <a:spLocks noGrp="1"/>
          </p:cNvSpPr>
          <p:nvPr>
            <p:ph type="subTitle" idx="1"/>
          </p:nvPr>
        </p:nvSpPr>
        <p:spPr>
          <a:xfrm>
            <a:off x="3553817" y="1860127"/>
            <a:ext cx="6819600" cy="584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5" name="Google Shape;525;p26"/>
          <p:cNvSpPr txBox="1">
            <a:spLocks noGrp="1"/>
          </p:cNvSpPr>
          <p:nvPr>
            <p:ph type="title" idx="2" hasCustomPrompt="1"/>
          </p:nvPr>
        </p:nvSpPr>
        <p:spPr>
          <a:xfrm>
            <a:off x="1818584" y="2566612"/>
            <a:ext cx="6819600" cy="11408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9pPr>
          </a:lstStyle>
          <a:p>
            <a:r>
              <a:t>xx%</a:t>
            </a:r>
          </a:p>
        </p:txBody>
      </p:sp>
      <p:sp>
        <p:nvSpPr>
          <p:cNvPr id="526" name="Google Shape;526;p26"/>
          <p:cNvSpPr txBox="1">
            <a:spLocks noGrp="1"/>
          </p:cNvSpPr>
          <p:nvPr>
            <p:ph type="subTitle" idx="3"/>
          </p:nvPr>
        </p:nvSpPr>
        <p:spPr>
          <a:xfrm>
            <a:off x="1818584" y="3707405"/>
            <a:ext cx="6819600" cy="584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7" name="Google Shape;527;p26"/>
          <p:cNvSpPr txBox="1">
            <a:spLocks noGrp="1"/>
          </p:cNvSpPr>
          <p:nvPr>
            <p:ph type="title" idx="4" hasCustomPrompt="1"/>
          </p:nvPr>
        </p:nvSpPr>
        <p:spPr>
          <a:xfrm>
            <a:off x="3553817" y="4413892"/>
            <a:ext cx="6819600" cy="11408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00"/>
            </a:lvl9pPr>
          </a:lstStyle>
          <a:p>
            <a:r>
              <a:t>xx%</a:t>
            </a:r>
          </a:p>
        </p:txBody>
      </p:sp>
      <p:sp>
        <p:nvSpPr>
          <p:cNvPr id="528" name="Google Shape;528;p26"/>
          <p:cNvSpPr txBox="1">
            <a:spLocks noGrp="1"/>
          </p:cNvSpPr>
          <p:nvPr>
            <p:ph type="subTitle" idx="5"/>
          </p:nvPr>
        </p:nvSpPr>
        <p:spPr>
          <a:xfrm>
            <a:off x="3553817" y="5554685"/>
            <a:ext cx="6819600" cy="584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9" name="Google Shape;529;p26"/>
          <p:cNvSpPr/>
          <p:nvPr/>
        </p:nvSpPr>
        <p:spPr>
          <a:xfrm>
            <a:off x="10565867" y="3136036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0" name="Google Shape;530;p26"/>
          <p:cNvSpPr/>
          <p:nvPr/>
        </p:nvSpPr>
        <p:spPr>
          <a:xfrm>
            <a:off x="1493187" y="5358351"/>
            <a:ext cx="204865" cy="383397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1" name="Google Shape;531;p26"/>
          <p:cNvSpPr/>
          <p:nvPr/>
        </p:nvSpPr>
        <p:spPr>
          <a:xfrm>
            <a:off x="6980902" y="174936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2" name="Google Shape;532;p26"/>
          <p:cNvSpPr/>
          <p:nvPr/>
        </p:nvSpPr>
        <p:spPr>
          <a:xfrm>
            <a:off x="2336052" y="410333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3" name="Google Shape;533;p26"/>
          <p:cNvSpPr/>
          <p:nvPr/>
        </p:nvSpPr>
        <p:spPr>
          <a:xfrm>
            <a:off x="11726767" y="94160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4" name="Google Shape;534;p26"/>
          <p:cNvSpPr/>
          <p:nvPr/>
        </p:nvSpPr>
        <p:spPr>
          <a:xfrm>
            <a:off x="4415417" y="63523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5" name="Google Shape;535;p26"/>
          <p:cNvSpPr/>
          <p:nvPr/>
        </p:nvSpPr>
        <p:spPr>
          <a:xfrm>
            <a:off x="10565851" y="14078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6" name="Google Shape;536;p26"/>
          <p:cNvSpPr/>
          <p:nvPr/>
        </p:nvSpPr>
        <p:spPr>
          <a:xfrm>
            <a:off x="1358219" y="12512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7" name="Google Shape;537;p26"/>
          <p:cNvSpPr/>
          <p:nvPr/>
        </p:nvSpPr>
        <p:spPr>
          <a:xfrm>
            <a:off x="11255319" y="319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8" name="Google Shape;538;p26"/>
          <p:cNvSpPr/>
          <p:nvPr/>
        </p:nvSpPr>
        <p:spPr>
          <a:xfrm>
            <a:off x="8126087" y="5313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9" name="Google Shape;539;p26"/>
          <p:cNvSpPr/>
          <p:nvPr/>
        </p:nvSpPr>
        <p:spPr>
          <a:xfrm>
            <a:off x="11781635" y="2705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0" name="Google Shape;540;p26"/>
          <p:cNvSpPr/>
          <p:nvPr/>
        </p:nvSpPr>
        <p:spPr>
          <a:xfrm>
            <a:off x="399469" y="58800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1" name="Google Shape;541;p26"/>
          <p:cNvSpPr/>
          <p:nvPr/>
        </p:nvSpPr>
        <p:spPr>
          <a:xfrm>
            <a:off x="578487" y="4664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2" name="Google Shape;542;p26"/>
          <p:cNvSpPr/>
          <p:nvPr/>
        </p:nvSpPr>
        <p:spPr>
          <a:xfrm>
            <a:off x="488087" y="132656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3" name="Google Shape;543;p26"/>
          <p:cNvSpPr/>
          <p:nvPr/>
        </p:nvSpPr>
        <p:spPr>
          <a:xfrm>
            <a:off x="8689451" y="6561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4" name="Google Shape;544;p26"/>
          <p:cNvSpPr/>
          <p:nvPr/>
        </p:nvSpPr>
        <p:spPr>
          <a:xfrm rot="10800000">
            <a:off x="11787785" y="3844318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5" name="Google Shape;545;p26"/>
          <p:cNvSpPr/>
          <p:nvPr/>
        </p:nvSpPr>
        <p:spPr>
          <a:xfrm rot="10800000">
            <a:off x="6399815" y="64349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6" name="Google Shape;546;p26"/>
          <p:cNvSpPr/>
          <p:nvPr/>
        </p:nvSpPr>
        <p:spPr>
          <a:xfrm rot="10800000">
            <a:off x="11726767" y="55975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7" name="Google Shape;547;p26"/>
          <p:cNvSpPr/>
          <p:nvPr/>
        </p:nvSpPr>
        <p:spPr>
          <a:xfrm rot="10800000">
            <a:off x="10848767" y="61387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8" name="Google Shape;548;p26"/>
          <p:cNvSpPr/>
          <p:nvPr/>
        </p:nvSpPr>
        <p:spPr>
          <a:xfrm rot="10800000">
            <a:off x="809403" y="6440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9" name="Google Shape;549;p26"/>
          <p:cNvSpPr/>
          <p:nvPr/>
        </p:nvSpPr>
        <p:spPr>
          <a:xfrm rot="10800000">
            <a:off x="2869135" y="64782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0" name="Google Shape;550;p26"/>
          <p:cNvSpPr/>
          <p:nvPr/>
        </p:nvSpPr>
        <p:spPr>
          <a:xfrm rot="10800000">
            <a:off x="578502" y="32291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1" name="Google Shape;551;p26"/>
          <p:cNvSpPr/>
          <p:nvPr/>
        </p:nvSpPr>
        <p:spPr>
          <a:xfrm rot="10800000" flipH="1">
            <a:off x="1358236" y="3603385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2" name="Google Shape;552;p26"/>
          <p:cNvSpPr/>
          <p:nvPr/>
        </p:nvSpPr>
        <p:spPr>
          <a:xfrm>
            <a:off x="4572384" y="2458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195158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7"/>
          <p:cNvSpPr txBox="1">
            <a:spLocks noGrp="1"/>
          </p:cNvSpPr>
          <p:nvPr>
            <p:ph type="title"/>
          </p:nvPr>
        </p:nvSpPr>
        <p:spPr>
          <a:xfrm flipH="1">
            <a:off x="2140500" y="2367667"/>
            <a:ext cx="5393600" cy="11972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5" name="Google Shape;555;p27"/>
          <p:cNvSpPr txBox="1">
            <a:spLocks noGrp="1"/>
          </p:cNvSpPr>
          <p:nvPr>
            <p:ph type="subTitle" idx="1"/>
          </p:nvPr>
        </p:nvSpPr>
        <p:spPr>
          <a:xfrm flipH="1">
            <a:off x="2140500" y="3588935"/>
            <a:ext cx="5393600" cy="582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6" name="Google Shape;556;p2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749100" y="2437333"/>
            <a:ext cx="2302400" cy="1733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57" name="Google Shape;557;p27"/>
          <p:cNvSpPr/>
          <p:nvPr/>
        </p:nvSpPr>
        <p:spPr>
          <a:xfrm rot="10800000" flipH="1">
            <a:off x="11342903" y="994284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8" name="Google Shape;558;p27"/>
          <p:cNvSpPr/>
          <p:nvPr/>
        </p:nvSpPr>
        <p:spPr>
          <a:xfrm rot="10800000" flipH="1">
            <a:off x="172500" y="4019299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9" name="Google Shape;559;p27"/>
          <p:cNvSpPr/>
          <p:nvPr/>
        </p:nvSpPr>
        <p:spPr>
          <a:xfrm rot="10800000" flipH="1">
            <a:off x="5523802" y="6609933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0" name="Google Shape;560;p27"/>
          <p:cNvSpPr/>
          <p:nvPr/>
        </p:nvSpPr>
        <p:spPr>
          <a:xfrm rot="10800000" flipH="1">
            <a:off x="2753284" y="6633431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1" name="Google Shape;561;p27"/>
          <p:cNvSpPr/>
          <p:nvPr/>
        </p:nvSpPr>
        <p:spPr>
          <a:xfrm rot="10800000" flipH="1">
            <a:off x="436117" y="5935366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2" name="Google Shape;562;p27"/>
          <p:cNvSpPr/>
          <p:nvPr/>
        </p:nvSpPr>
        <p:spPr>
          <a:xfrm rot="10800000" flipH="1">
            <a:off x="4415417" y="642015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3" name="Google Shape;563;p27"/>
          <p:cNvSpPr/>
          <p:nvPr/>
        </p:nvSpPr>
        <p:spPr>
          <a:xfrm rot="10800000" flipH="1">
            <a:off x="463317" y="5199599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4" name="Google Shape;564;p27"/>
          <p:cNvSpPr/>
          <p:nvPr/>
        </p:nvSpPr>
        <p:spPr>
          <a:xfrm rot="10800000" flipH="1">
            <a:off x="1860619" y="529848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5" name="Google Shape;565;p27"/>
          <p:cNvSpPr/>
          <p:nvPr/>
        </p:nvSpPr>
        <p:spPr>
          <a:xfrm rot="10800000" flipH="1">
            <a:off x="11255319" y="6615733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6" name="Google Shape;566;p27"/>
          <p:cNvSpPr/>
          <p:nvPr/>
        </p:nvSpPr>
        <p:spPr>
          <a:xfrm rot="10800000" flipH="1">
            <a:off x="6834151" y="652859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7" name="Google Shape;567;p27"/>
          <p:cNvSpPr/>
          <p:nvPr/>
        </p:nvSpPr>
        <p:spPr>
          <a:xfrm rot="10800000" flipH="1">
            <a:off x="11781635" y="4319733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8" name="Google Shape;568;p27"/>
          <p:cNvSpPr/>
          <p:nvPr/>
        </p:nvSpPr>
        <p:spPr>
          <a:xfrm rot="10800000" flipH="1">
            <a:off x="11303202" y="5296766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9" name="Google Shape;569;p27"/>
          <p:cNvSpPr/>
          <p:nvPr/>
        </p:nvSpPr>
        <p:spPr>
          <a:xfrm rot="10800000" flipH="1">
            <a:off x="461167" y="2208581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0" name="Google Shape;570;p27"/>
          <p:cNvSpPr/>
          <p:nvPr/>
        </p:nvSpPr>
        <p:spPr>
          <a:xfrm rot="10800000" flipH="1">
            <a:off x="10429787" y="448551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1" name="Google Shape;571;p27"/>
          <p:cNvSpPr/>
          <p:nvPr/>
        </p:nvSpPr>
        <p:spPr>
          <a:xfrm rot="10800000" flipH="1">
            <a:off x="8689451" y="373423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2" name="Google Shape;572;p27"/>
          <p:cNvSpPr/>
          <p:nvPr/>
        </p:nvSpPr>
        <p:spPr>
          <a:xfrm rot="10800000" flipH="1">
            <a:off x="11830517" y="219851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3" name="Google Shape;573;p27"/>
          <p:cNvSpPr/>
          <p:nvPr/>
        </p:nvSpPr>
        <p:spPr>
          <a:xfrm rot="10800000">
            <a:off x="172502" y="448549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4" name="Google Shape;574;p27"/>
          <p:cNvSpPr/>
          <p:nvPr/>
        </p:nvSpPr>
        <p:spPr>
          <a:xfrm rot="10800000">
            <a:off x="9675202" y="6376633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5" name="Google Shape;575;p27"/>
          <p:cNvSpPr/>
          <p:nvPr/>
        </p:nvSpPr>
        <p:spPr>
          <a:xfrm rot="10800000" flipH="1">
            <a:off x="6504733" y="313633"/>
            <a:ext cx="282904" cy="275992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6" name="Google Shape;576;p27"/>
          <p:cNvSpPr/>
          <p:nvPr/>
        </p:nvSpPr>
        <p:spPr>
          <a:xfrm rot="10800000" flipH="1">
            <a:off x="1287135" y="6655415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305172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8"/>
          <p:cNvSpPr txBox="1">
            <a:spLocks noGrp="1"/>
          </p:cNvSpPr>
          <p:nvPr>
            <p:ph type="title"/>
          </p:nvPr>
        </p:nvSpPr>
        <p:spPr>
          <a:xfrm>
            <a:off x="961367" y="820933"/>
            <a:ext cx="4116000" cy="14040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9" name="Google Shape;579;p28"/>
          <p:cNvSpPr txBox="1">
            <a:spLocks noGrp="1"/>
          </p:cNvSpPr>
          <p:nvPr>
            <p:ph type="subTitle" idx="1"/>
          </p:nvPr>
        </p:nvSpPr>
        <p:spPr>
          <a:xfrm flipH="1">
            <a:off x="961367" y="2224933"/>
            <a:ext cx="3985200" cy="18944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0" name="Google Shape;580;p28"/>
          <p:cNvSpPr/>
          <p:nvPr/>
        </p:nvSpPr>
        <p:spPr>
          <a:xfrm flipH="1">
            <a:off x="6610839" y="5787085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1" name="Google Shape;581;p28"/>
          <p:cNvSpPr/>
          <p:nvPr/>
        </p:nvSpPr>
        <p:spPr>
          <a:xfrm flipH="1">
            <a:off x="440835" y="489520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2" name="Google Shape;582;p28"/>
          <p:cNvSpPr/>
          <p:nvPr/>
        </p:nvSpPr>
        <p:spPr>
          <a:xfrm flipH="1">
            <a:off x="582951" y="3762235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3" name="Google Shape;583;p28"/>
          <p:cNvSpPr/>
          <p:nvPr/>
        </p:nvSpPr>
        <p:spPr>
          <a:xfrm flipH="1">
            <a:off x="10850718" y="50684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4" name="Google Shape;584;p28"/>
          <p:cNvSpPr/>
          <p:nvPr/>
        </p:nvSpPr>
        <p:spPr>
          <a:xfrm flipH="1">
            <a:off x="6661752" y="4610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5" name="Google Shape;585;p28"/>
          <p:cNvSpPr/>
          <p:nvPr/>
        </p:nvSpPr>
        <p:spPr>
          <a:xfrm flipH="1">
            <a:off x="10556620" y="1235701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6" name="Google Shape;586;p28"/>
          <p:cNvSpPr/>
          <p:nvPr/>
        </p:nvSpPr>
        <p:spPr>
          <a:xfrm flipH="1">
            <a:off x="11714001" y="62958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7" name="Google Shape;587;p28"/>
          <p:cNvSpPr/>
          <p:nvPr/>
        </p:nvSpPr>
        <p:spPr>
          <a:xfrm flipH="1">
            <a:off x="9165300" y="3528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8" name="Google Shape;588;p28"/>
          <p:cNvSpPr/>
          <p:nvPr/>
        </p:nvSpPr>
        <p:spPr>
          <a:xfrm flipH="1">
            <a:off x="431667" y="124855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9" name="Google Shape;589;p28"/>
          <p:cNvSpPr/>
          <p:nvPr/>
        </p:nvSpPr>
        <p:spPr>
          <a:xfrm flipH="1">
            <a:off x="5336601" y="13774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0" name="Google Shape;590;p28"/>
          <p:cNvSpPr/>
          <p:nvPr/>
        </p:nvSpPr>
        <p:spPr>
          <a:xfrm flipH="1">
            <a:off x="2597567" y="461004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1" name="Google Shape;591;p28"/>
          <p:cNvSpPr/>
          <p:nvPr/>
        </p:nvSpPr>
        <p:spPr>
          <a:xfrm flipH="1">
            <a:off x="11146336" y="2582969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2" name="Google Shape;592;p28"/>
          <p:cNvSpPr/>
          <p:nvPr/>
        </p:nvSpPr>
        <p:spPr>
          <a:xfrm flipH="1">
            <a:off x="11682533" y="90918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3" name="Google Shape;593;p28"/>
          <p:cNvSpPr/>
          <p:nvPr/>
        </p:nvSpPr>
        <p:spPr>
          <a:xfrm flipH="1">
            <a:off x="7890767" y="15098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4" name="Google Shape;594;p28"/>
          <p:cNvSpPr/>
          <p:nvPr/>
        </p:nvSpPr>
        <p:spPr>
          <a:xfrm flipH="1">
            <a:off x="11622303" y="43816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5" name="Google Shape;595;p28"/>
          <p:cNvSpPr/>
          <p:nvPr/>
        </p:nvSpPr>
        <p:spPr>
          <a:xfrm flipH="1">
            <a:off x="10422403" y="6443668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6" name="Google Shape;596;p28"/>
          <p:cNvSpPr/>
          <p:nvPr/>
        </p:nvSpPr>
        <p:spPr>
          <a:xfrm flipH="1">
            <a:off x="1071335" y="466818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7" name="Google Shape;597;p28"/>
          <p:cNvSpPr/>
          <p:nvPr/>
        </p:nvSpPr>
        <p:spPr>
          <a:xfrm flipH="1">
            <a:off x="4044167" y="6786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8" name="Google Shape;598;p28"/>
          <p:cNvSpPr/>
          <p:nvPr/>
        </p:nvSpPr>
        <p:spPr>
          <a:xfrm flipH="1">
            <a:off x="434419" y="2853218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9" name="Google Shape;599;p28"/>
          <p:cNvSpPr/>
          <p:nvPr/>
        </p:nvSpPr>
        <p:spPr>
          <a:xfrm flipH="1">
            <a:off x="564618" y="63447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0" name="Google Shape;600;p28"/>
          <p:cNvSpPr/>
          <p:nvPr/>
        </p:nvSpPr>
        <p:spPr>
          <a:xfrm flipH="1">
            <a:off x="4878168" y="628481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1" name="Google Shape;601;p28"/>
          <p:cNvSpPr/>
          <p:nvPr/>
        </p:nvSpPr>
        <p:spPr>
          <a:xfrm flipH="1">
            <a:off x="8301803" y="5687984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2" name="Google Shape;602;p28"/>
          <p:cNvSpPr/>
          <p:nvPr/>
        </p:nvSpPr>
        <p:spPr>
          <a:xfrm flipH="1">
            <a:off x="11718887" y="1387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3" name="Google Shape;603;p28"/>
          <p:cNvSpPr/>
          <p:nvPr/>
        </p:nvSpPr>
        <p:spPr>
          <a:xfrm flipH="1">
            <a:off x="3467003" y="63948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4" name="Google Shape;604;p28"/>
          <p:cNvSpPr/>
          <p:nvPr/>
        </p:nvSpPr>
        <p:spPr>
          <a:xfrm flipH="1">
            <a:off x="6007700" y="5447735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5" name="Google Shape;605;p28"/>
          <p:cNvSpPr txBox="1"/>
          <p:nvPr/>
        </p:nvSpPr>
        <p:spPr>
          <a:xfrm>
            <a:off x="961367" y="4382733"/>
            <a:ext cx="44956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CREDITS</a:t>
            </a:r>
            <a:r>
              <a:rPr lang="en" sz="16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: This presentation template was created by </a:t>
            </a:r>
            <a:r>
              <a:rPr lang="en" sz="1600" b="1">
                <a:solidFill>
                  <a:schemeClr val="accent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 b="1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,</a:t>
            </a:r>
            <a:r>
              <a:rPr lang="en" sz="16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 including icons by </a:t>
            </a:r>
            <a:r>
              <a:rPr lang="en" sz="1600" b="1">
                <a:solidFill>
                  <a:schemeClr val="accent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 and infographics &amp; images by </a:t>
            </a:r>
            <a:r>
              <a:rPr lang="en" sz="1600" b="1">
                <a:solidFill>
                  <a:schemeClr val="accent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sz="1600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7413240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23490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30"/>
          <p:cNvSpPr/>
          <p:nvPr/>
        </p:nvSpPr>
        <p:spPr>
          <a:xfrm flipH="1">
            <a:off x="8595352" y="6229752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9" name="Google Shape;609;p30"/>
          <p:cNvSpPr/>
          <p:nvPr/>
        </p:nvSpPr>
        <p:spPr>
          <a:xfrm flipH="1">
            <a:off x="434419" y="4606968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0" name="Google Shape;610;p30"/>
          <p:cNvSpPr/>
          <p:nvPr/>
        </p:nvSpPr>
        <p:spPr>
          <a:xfrm flipH="1">
            <a:off x="4061912" y="291018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1" name="Google Shape;611;p30"/>
          <p:cNvSpPr/>
          <p:nvPr/>
        </p:nvSpPr>
        <p:spPr>
          <a:xfrm flipH="1">
            <a:off x="11511752" y="5444951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2" name="Google Shape;612;p30"/>
          <p:cNvSpPr/>
          <p:nvPr/>
        </p:nvSpPr>
        <p:spPr>
          <a:xfrm flipH="1">
            <a:off x="11681336" y="1967185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3" name="Google Shape;613;p30"/>
          <p:cNvSpPr/>
          <p:nvPr/>
        </p:nvSpPr>
        <p:spPr>
          <a:xfrm flipH="1">
            <a:off x="10527468" y="339285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4" name="Google Shape;614;p30"/>
          <p:cNvSpPr/>
          <p:nvPr/>
        </p:nvSpPr>
        <p:spPr>
          <a:xfrm flipH="1">
            <a:off x="11714001" y="62958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5" name="Google Shape;615;p30"/>
          <p:cNvSpPr/>
          <p:nvPr/>
        </p:nvSpPr>
        <p:spPr>
          <a:xfrm flipH="1">
            <a:off x="9165300" y="3528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6" name="Google Shape;616;p30"/>
          <p:cNvSpPr/>
          <p:nvPr/>
        </p:nvSpPr>
        <p:spPr>
          <a:xfrm flipH="1">
            <a:off x="431667" y="124855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7" name="Google Shape;617;p30"/>
          <p:cNvSpPr/>
          <p:nvPr/>
        </p:nvSpPr>
        <p:spPr>
          <a:xfrm flipH="1">
            <a:off x="2265269" y="461000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8" name="Google Shape;618;p30"/>
          <p:cNvSpPr/>
          <p:nvPr/>
        </p:nvSpPr>
        <p:spPr>
          <a:xfrm flipH="1">
            <a:off x="1671467" y="1658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9" name="Google Shape;619;p30"/>
          <p:cNvSpPr/>
          <p:nvPr/>
        </p:nvSpPr>
        <p:spPr>
          <a:xfrm flipH="1">
            <a:off x="9804685" y="6560301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0" name="Google Shape;620;p30"/>
          <p:cNvSpPr/>
          <p:nvPr/>
        </p:nvSpPr>
        <p:spPr>
          <a:xfrm flipH="1">
            <a:off x="11579851" y="3186951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1" name="Google Shape;621;p30"/>
          <p:cNvSpPr/>
          <p:nvPr/>
        </p:nvSpPr>
        <p:spPr>
          <a:xfrm flipH="1">
            <a:off x="8215167" y="385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2" name="Google Shape;622;p30"/>
          <p:cNvSpPr/>
          <p:nvPr/>
        </p:nvSpPr>
        <p:spPr>
          <a:xfrm flipH="1">
            <a:off x="11622303" y="43816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3" name="Google Shape;623;p30"/>
          <p:cNvSpPr/>
          <p:nvPr/>
        </p:nvSpPr>
        <p:spPr>
          <a:xfrm flipH="1">
            <a:off x="11124603" y="6394836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4" name="Google Shape;624;p30"/>
          <p:cNvSpPr/>
          <p:nvPr/>
        </p:nvSpPr>
        <p:spPr>
          <a:xfrm flipH="1">
            <a:off x="431667" y="165885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5" name="Google Shape;625;p30"/>
          <p:cNvSpPr/>
          <p:nvPr/>
        </p:nvSpPr>
        <p:spPr>
          <a:xfrm flipH="1">
            <a:off x="3118067" y="383551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6" name="Google Shape;626;p30"/>
          <p:cNvSpPr/>
          <p:nvPr/>
        </p:nvSpPr>
        <p:spPr>
          <a:xfrm flipH="1">
            <a:off x="434419" y="2853218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7" name="Google Shape;627;p30"/>
          <p:cNvSpPr/>
          <p:nvPr/>
        </p:nvSpPr>
        <p:spPr>
          <a:xfrm flipH="1">
            <a:off x="255418" y="3745039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8" name="Google Shape;628;p30"/>
          <p:cNvSpPr/>
          <p:nvPr/>
        </p:nvSpPr>
        <p:spPr>
          <a:xfrm flipH="1">
            <a:off x="582936" y="60045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9" name="Google Shape;629;p30"/>
          <p:cNvSpPr/>
          <p:nvPr/>
        </p:nvSpPr>
        <p:spPr>
          <a:xfrm flipH="1">
            <a:off x="11616203" y="38571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0" name="Google Shape;630;p30"/>
          <p:cNvSpPr/>
          <p:nvPr/>
        </p:nvSpPr>
        <p:spPr>
          <a:xfrm flipH="1">
            <a:off x="11718887" y="1387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1" name="Google Shape;631;p30"/>
          <p:cNvSpPr/>
          <p:nvPr/>
        </p:nvSpPr>
        <p:spPr>
          <a:xfrm flipH="1">
            <a:off x="1340034" y="6639101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2" name="Google Shape;632;p30"/>
          <p:cNvSpPr/>
          <p:nvPr/>
        </p:nvSpPr>
        <p:spPr>
          <a:xfrm flipH="1">
            <a:off x="7633067" y="6273869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822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body" idx="1"/>
          </p:nvPr>
        </p:nvSpPr>
        <p:spPr>
          <a:xfrm>
            <a:off x="950967" y="1662600"/>
            <a:ext cx="10290000" cy="4476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marL="609379" lvl="0" indent="-40626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00"/>
            </a:lvl1pPr>
            <a:lvl2pPr marL="1218780" lvl="1" indent="-40626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165" lvl="2" indent="-40626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7558" lvl="3" indent="-40626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6936" lvl="4" indent="-40626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6315" lvl="5" indent="-40626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5707" lvl="6" indent="-40626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5093" lvl="7" indent="-40626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4494" lvl="8" indent="-40626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Google Shape;58;p4"/>
          <p:cNvSpPr/>
          <p:nvPr/>
        </p:nvSpPr>
        <p:spPr>
          <a:xfrm rot="-5400000" flipH="1">
            <a:off x="416903" y="5473232"/>
            <a:ext cx="179048" cy="370837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4"/>
          <p:cNvSpPr/>
          <p:nvPr/>
        </p:nvSpPr>
        <p:spPr>
          <a:xfrm flipH="1">
            <a:off x="11787785" y="2805885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4"/>
          <p:cNvSpPr/>
          <p:nvPr/>
        </p:nvSpPr>
        <p:spPr>
          <a:xfrm flipH="1">
            <a:off x="2446252" y="3136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4"/>
          <p:cNvSpPr/>
          <p:nvPr/>
        </p:nvSpPr>
        <p:spPr>
          <a:xfrm flipH="1">
            <a:off x="9198400" y="337151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4"/>
          <p:cNvSpPr/>
          <p:nvPr/>
        </p:nvSpPr>
        <p:spPr>
          <a:xfrm flipH="1">
            <a:off x="11512500" y="10120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4"/>
          <p:cNvSpPr/>
          <p:nvPr/>
        </p:nvSpPr>
        <p:spPr>
          <a:xfrm flipH="1">
            <a:off x="7583933" y="63523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4"/>
          <p:cNvSpPr/>
          <p:nvPr/>
        </p:nvSpPr>
        <p:spPr>
          <a:xfrm flipH="1">
            <a:off x="11539700" y="1794844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4"/>
          <p:cNvSpPr/>
          <p:nvPr/>
        </p:nvSpPr>
        <p:spPr>
          <a:xfrm flipH="1">
            <a:off x="10138103" y="6484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4"/>
          <p:cNvSpPr/>
          <p:nvPr/>
        </p:nvSpPr>
        <p:spPr>
          <a:xfrm flipH="1">
            <a:off x="809403" y="319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4"/>
          <p:cNvSpPr/>
          <p:nvPr/>
        </p:nvSpPr>
        <p:spPr>
          <a:xfrm flipH="1">
            <a:off x="3782235" y="5313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4"/>
          <p:cNvSpPr/>
          <p:nvPr/>
        </p:nvSpPr>
        <p:spPr>
          <a:xfrm flipH="1">
            <a:off x="172487" y="2705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4"/>
          <p:cNvSpPr/>
          <p:nvPr/>
        </p:nvSpPr>
        <p:spPr>
          <a:xfrm flipH="1">
            <a:off x="620418" y="16268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4"/>
          <p:cNvSpPr/>
          <p:nvPr/>
        </p:nvSpPr>
        <p:spPr>
          <a:xfrm flipH="1">
            <a:off x="11537551" y="48060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" name="Google Shape;71;p4"/>
          <p:cNvSpPr/>
          <p:nvPr/>
        </p:nvSpPr>
        <p:spPr>
          <a:xfrm flipH="1">
            <a:off x="1478535" y="6561735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4"/>
          <p:cNvSpPr/>
          <p:nvPr/>
        </p:nvSpPr>
        <p:spPr>
          <a:xfrm flipH="1">
            <a:off x="3375267" y="6561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4"/>
          <p:cNvSpPr/>
          <p:nvPr/>
        </p:nvSpPr>
        <p:spPr>
          <a:xfrm flipH="1">
            <a:off x="660133" y="42729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4"/>
          <p:cNvSpPr/>
          <p:nvPr/>
        </p:nvSpPr>
        <p:spPr>
          <a:xfrm>
            <a:off x="11539718" y="6087036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Google Shape;75;p4"/>
          <p:cNvSpPr/>
          <p:nvPr/>
        </p:nvSpPr>
        <p:spPr>
          <a:xfrm>
            <a:off x="6680185" y="254685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4"/>
          <p:cNvSpPr/>
          <p:nvPr/>
        </p:nvSpPr>
        <p:spPr>
          <a:xfrm flipH="1">
            <a:off x="5314980" y="6501956"/>
            <a:ext cx="282904" cy="275992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4"/>
          <p:cNvSpPr/>
          <p:nvPr/>
        </p:nvSpPr>
        <p:spPr>
          <a:xfrm flipH="1">
            <a:off x="10711587" y="3591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7188779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1"/>
          <p:cNvSpPr/>
          <p:nvPr/>
        </p:nvSpPr>
        <p:spPr>
          <a:xfrm>
            <a:off x="5597618" y="6150769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5" name="Google Shape;635;p31"/>
          <p:cNvSpPr/>
          <p:nvPr/>
        </p:nvSpPr>
        <p:spPr>
          <a:xfrm>
            <a:off x="11824919" y="526140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6" name="Google Shape;636;p31"/>
          <p:cNvSpPr/>
          <p:nvPr/>
        </p:nvSpPr>
        <p:spPr>
          <a:xfrm>
            <a:off x="7784751" y="175685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7" name="Google Shape;637;p31"/>
          <p:cNvSpPr/>
          <p:nvPr/>
        </p:nvSpPr>
        <p:spPr>
          <a:xfrm>
            <a:off x="305751" y="270402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8" name="Google Shape;638;p31"/>
          <p:cNvSpPr/>
          <p:nvPr/>
        </p:nvSpPr>
        <p:spPr>
          <a:xfrm>
            <a:off x="5418585" y="4610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9" name="Google Shape;639;p31"/>
          <p:cNvSpPr/>
          <p:nvPr/>
        </p:nvSpPr>
        <p:spPr>
          <a:xfrm>
            <a:off x="4041500" y="6411001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0" name="Google Shape;640;p31"/>
          <p:cNvSpPr/>
          <p:nvPr/>
        </p:nvSpPr>
        <p:spPr>
          <a:xfrm>
            <a:off x="431669" y="62958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1" name="Google Shape;641;p31"/>
          <p:cNvSpPr/>
          <p:nvPr/>
        </p:nvSpPr>
        <p:spPr>
          <a:xfrm>
            <a:off x="2943100" y="3528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2" name="Google Shape;642;p31"/>
          <p:cNvSpPr/>
          <p:nvPr/>
        </p:nvSpPr>
        <p:spPr>
          <a:xfrm>
            <a:off x="11889384" y="4729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3" name="Google Shape;643;p31"/>
          <p:cNvSpPr/>
          <p:nvPr/>
        </p:nvSpPr>
        <p:spPr>
          <a:xfrm>
            <a:off x="6880533" y="364784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4" name="Google Shape;644;p31"/>
          <p:cNvSpPr/>
          <p:nvPr/>
        </p:nvSpPr>
        <p:spPr>
          <a:xfrm>
            <a:off x="9562167" y="461004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5" name="Google Shape;645;p31"/>
          <p:cNvSpPr/>
          <p:nvPr/>
        </p:nvSpPr>
        <p:spPr>
          <a:xfrm>
            <a:off x="11655969" y="6232601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6" name="Google Shape;646;p31"/>
          <p:cNvSpPr/>
          <p:nvPr/>
        </p:nvSpPr>
        <p:spPr>
          <a:xfrm>
            <a:off x="1600433" y="438104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7" name="Google Shape;647;p31"/>
          <p:cNvSpPr/>
          <p:nvPr/>
        </p:nvSpPr>
        <p:spPr>
          <a:xfrm>
            <a:off x="4366435" y="2704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8" name="Google Shape;648;p31"/>
          <p:cNvSpPr/>
          <p:nvPr/>
        </p:nvSpPr>
        <p:spPr>
          <a:xfrm>
            <a:off x="2780335" y="6548201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9" name="Google Shape;649;p31"/>
          <p:cNvSpPr/>
          <p:nvPr/>
        </p:nvSpPr>
        <p:spPr>
          <a:xfrm>
            <a:off x="1777034" y="6443668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0" name="Google Shape;650;p31"/>
          <p:cNvSpPr/>
          <p:nvPr/>
        </p:nvSpPr>
        <p:spPr>
          <a:xfrm>
            <a:off x="11150103" y="466818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1" name="Google Shape;651;p31"/>
          <p:cNvSpPr/>
          <p:nvPr/>
        </p:nvSpPr>
        <p:spPr>
          <a:xfrm>
            <a:off x="8550067" y="2682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2" name="Google Shape;652;p31"/>
          <p:cNvSpPr/>
          <p:nvPr/>
        </p:nvSpPr>
        <p:spPr>
          <a:xfrm>
            <a:off x="10414487" y="198885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3" name="Google Shape;653;p31"/>
          <p:cNvSpPr/>
          <p:nvPr/>
        </p:nvSpPr>
        <p:spPr>
          <a:xfrm>
            <a:off x="10134652" y="6261336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4" name="Google Shape;654;p31"/>
          <p:cNvSpPr/>
          <p:nvPr/>
        </p:nvSpPr>
        <p:spPr>
          <a:xfrm>
            <a:off x="9536500" y="651501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5" name="Google Shape;655;p31"/>
          <p:cNvSpPr/>
          <p:nvPr/>
        </p:nvSpPr>
        <p:spPr>
          <a:xfrm>
            <a:off x="10842867" y="63902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6" name="Google Shape;656;p31"/>
          <p:cNvSpPr/>
          <p:nvPr/>
        </p:nvSpPr>
        <p:spPr>
          <a:xfrm>
            <a:off x="1077687" y="1934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7" name="Google Shape;657;p31"/>
          <p:cNvSpPr/>
          <p:nvPr/>
        </p:nvSpPr>
        <p:spPr>
          <a:xfrm>
            <a:off x="8700635" y="63948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8" name="Google Shape;658;p31"/>
          <p:cNvSpPr/>
          <p:nvPr/>
        </p:nvSpPr>
        <p:spPr>
          <a:xfrm>
            <a:off x="7126233" y="6357318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0056764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2"/>
          <p:cNvSpPr/>
          <p:nvPr/>
        </p:nvSpPr>
        <p:spPr>
          <a:xfrm rot="10800000" flipH="1">
            <a:off x="3969951" y="277736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1" name="Google Shape;661;p32"/>
          <p:cNvSpPr/>
          <p:nvPr/>
        </p:nvSpPr>
        <p:spPr>
          <a:xfrm rot="10800000" flipH="1">
            <a:off x="482487" y="325640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2" name="Google Shape;662;p32"/>
          <p:cNvSpPr/>
          <p:nvPr/>
        </p:nvSpPr>
        <p:spPr>
          <a:xfrm rot="10800000" flipH="1">
            <a:off x="10468018" y="5785585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3" name="Google Shape;663;p32"/>
          <p:cNvSpPr/>
          <p:nvPr/>
        </p:nvSpPr>
        <p:spPr>
          <a:xfrm rot="10800000" flipH="1">
            <a:off x="689418" y="10387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4" name="Google Shape;664;p32"/>
          <p:cNvSpPr/>
          <p:nvPr/>
        </p:nvSpPr>
        <p:spPr>
          <a:xfrm rot="10800000" flipH="1">
            <a:off x="5418585" y="62720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5" name="Google Shape;665;p32"/>
          <p:cNvSpPr/>
          <p:nvPr/>
        </p:nvSpPr>
        <p:spPr>
          <a:xfrm rot="10800000" flipH="1">
            <a:off x="3766736" y="1012401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6" name="Google Shape;666;p32"/>
          <p:cNvSpPr/>
          <p:nvPr/>
        </p:nvSpPr>
        <p:spPr>
          <a:xfrm rot="10800000" flipH="1">
            <a:off x="431669" y="5062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7" name="Google Shape;667;p32"/>
          <p:cNvSpPr/>
          <p:nvPr/>
        </p:nvSpPr>
        <p:spPr>
          <a:xfrm rot="10800000" flipH="1">
            <a:off x="2943100" y="6427200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8" name="Google Shape;668;p32"/>
          <p:cNvSpPr/>
          <p:nvPr/>
        </p:nvSpPr>
        <p:spPr>
          <a:xfrm rot="10800000" flipH="1">
            <a:off x="11673667" y="55083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9" name="Google Shape;669;p32"/>
          <p:cNvSpPr/>
          <p:nvPr/>
        </p:nvSpPr>
        <p:spPr>
          <a:xfrm rot="10800000" flipH="1">
            <a:off x="6819466" y="54264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0" name="Google Shape;670;p32"/>
          <p:cNvSpPr/>
          <p:nvPr/>
        </p:nvSpPr>
        <p:spPr>
          <a:xfrm rot="10800000" flipH="1">
            <a:off x="9562167" y="63429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1" name="Google Shape;671;p32"/>
          <p:cNvSpPr/>
          <p:nvPr/>
        </p:nvSpPr>
        <p:spPr>
          <a:xfrm rot="10800000" flipH="1">
            <a:off x="1473318" y="2475033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2" name="Google Shape;672;p32"/>
          <p:cNvSpPr/>
          <p:nvPr/>
        </p:nvSpPr>
        <p:spPr>
          <a:xfrm rot="10800000" flipH="1">
            <a:off x="1296700" y="3292985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3" name="Google Shape;673;p32"/>
          <p:cNvSpPr/>
          <p:nvPr/>
        </p:nvSpPr>
        <p:spPr>
          <a:xfrm rot="10800000" flipH="1">
            <a:off x="4264667" y="53142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4" name="Google Shape;674;p32"/>
          <p:cNvSpPr/>
          <p:nvPr/>
        </p:nvSpPr>
        <p:spPr>
          <a:xfrm rot="10800000" flipH="1">
            <a:off x="545335" y="2451569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5" name="Google Shape;675;p32"/>
          <p:cNvSpPr/>
          <p:nvPr/>
        </p:nvSpPr>
        <p:spPr>
          <a:xfrm rot="10800000" flipH="1">
            <a:off x="1777034" y="352868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6" name="Google Shape;676;p32"/>
          <p:cNvSpPr/>
          <p:nvPr/>
        </p:nvSpPr>
        <p:spPr>
          <a:xfrm rot="10800000" flipH="1">
            <a:off x="11150103" y="62778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7" name="Google Shape;677;p32"/>
          <p:cNvSpPr/>
          <p:nvPr/>
        </p:nvSpPr>
        <p:spPr>
          <a:xfrm rot="10800000" flipH="1">
            <a:off x="7893787" y="650786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8" name="Google Shape;678;p32"/>
          <p:cNvSpPr/>
          <p:nvPr/>
        </p:nvSpPr>
        <p:spPr>
          <a:xfrm rot="10800000" flipH="1">
            <a:off x="11676419" y="3981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9" name="Google Shape;679;p32"/>
          <p:cNvSpPr/>
          <p:nvPr/>
        </p:nvSpPr>
        <p:spPr>
          <a:xfrm rot="10800000" flipH="1">
            <a:off x="10644652" y="4714785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0" name="Google Shape;680;p32"/>
          <p:cNvSpPr/>
          <p:nvPr/>
        </p:nvSpPr>
        <p:spPr>
          <a:xfrm rot="10800000" flipH="1">
            <a:off x="7712268" y="48501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1" name="Google Shape;681;p32"/>
          <p:cNvSpPr/>
          <p:nvPr/>
        </p:nvSpPr>
        <p:spPr>
          <a:xfrm rot="10800000" flipH="1">
            <a:off x="10940835" y="9632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2" name="Google Shape;682;p32"/>
          <p:cNvSpPr/>
          <p:nvPr/>
        </p:nvSpPr>
        <p:spPr>
          <a:xfrm rot="10800000" flipH="1">
            <a:off x="436551" y="54365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3" name="Google Shape;683;p32"/>
          <p:cNvSpPr/>
          <p:nvPr/>
        </p:nvSpPr>
        <p:spPr>
          <a:xfrm rot="10800000" flipH="1">
            <a:off x="8700635" y="133569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4" name="Google Shape;684;p32"/>
          <p:cNvSpPr/>
          <p:nvPr/>
        </p:nvSpPr>
        <p:spPr>
          <a:xfrm rot="10800000" flipH="1">
            <a:off x="6556300" y="895740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5" name="Google Shape;685;p32"/>
          <p:cNvSpPr/>
          <p:nvPr/>
        </p:nvSpPr>
        <p:spPr>
          <a:xfrm>
            <a:off x="6675902" y="6209702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6" name="Google Shape;686;p32"/>
          <p:cNvSpPr/>
          <p:nvPr/>
        </p:nvSpPr>
        <p:spPr>
          <a:xfrm>
            <a:off x="11609203" y="448512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7" name="Google Shape;687;p32"/>
          <p:cNvSpPr/>
          <p:nvPr/>
        </p:nvSpPr>
        <p:spPr>
          <a:xfrm>
            <a:off x="9255485" y="895752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8" name="Google Shape;688;p32"/>
          <p:cNvSpPr/>
          <p:nvPr/>
        </p:nvSpPr>
        <p:spPr>
          <a:xfrm>
            <a:off x="892618" y="52716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9" name="Google Shape;689;p32"/>
          <p:cNvSpPr/>
          <p:nvPr/>
        </p:nvSpPr>
        <p:spPr>
          <a:xfrm>
            <a:off x="5621785" y="6642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0" name="Google Shape;690;p32"/>
          <p:cNvSpPr/>
          <p:nvPr/>
        </p:nvSpPr>
        <p:spPr>
          <a:xfrm>
            <a:off x="3969936" y="5820401"/>
            <a:ext cx="173533" cy="169867"/>
          </a:xfrm>
          <a:custGeom>
            <a:avLst/>
            <a:gdLst/>
            <a:ahLst/>
            <a:cxnLst/>
            <a:rect l="l" t="t" r="r" b="b"/>
            <a:pathLst>
              <a:path w="5206" h="5096" fill="none" extrusionOk="0">
                <a:moveTo>
                  <a:pt x="459" y="1668"/>
                </a:moveTo>
                <a:cubicBezTo>
                  <a:pt x="1" y="2548"/>
                  <a:pt x="330" y="3703"/>
                  <a:pt x="1155" y="4362"/>
                </a:cubicBezTo>
                <a:cubicBezTo>
                  <a:pt x="1962" y="5004"/>
                  <a:pt x="3080" y="5096"/>
                  <a:pt x="3978" y="4582"/>
                </a:cubicBezTo>
                <a:cubicBezTo>
                  <a:pt x="4968" y="3978"/>
                  <a:pt x="5206" y="2640"/>
                  <a:pt x="4784" y="1631"/>
                </a:cubicBezTo>
                <a:cubicBezTo>
                  <a:pt x="4088" y="0"/>
                  <a:pt x="2072" y="55"/>
                  <a:pt x="899" y="1100"/>
                </a:cubicBezTo>
                <a:cubicBezTo>
                  <a:pt x="715" y="1265"/>
                  <a:pt x="569" y="1448"/>
                  <a:pt x="459" y="1668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1" name="Google Shape;691;p32"/>
          <p:cNvSpPr/>
          <p:nvPr/>
        </p:nvSpPr>
        <p:spPr>
          <a:xfrm>
            <a:off x="634869" y="6499033"/>
            <a:ext cx="113667" cy="99000"/>
          </a:xfrm>
          <a:custGeom>
            <a:avLst/>
            <a:gdLst/>
            <a:ahLst/>
            <a:cxnLst/>
            <a:rect l="l" t="t" r="r" b="b"/>
            <a:pathLst>
              <a:path w="3410" h="2970" fill="none" extrusionOk="0">
                <a:moveTo>
                  <a:pt x="202" y="697"/>
                </a:moveTo>
                <a:cubicBezTo>
                  <a:pt x="129" y="788"/>
                  <a:pt x="92" y="880"/>
                  <a:pt x="56" y="972"/>
                </a:cubicBezTo>
                <a:cubicBezTo>
                  <a:pt x="1" y="1265"/>
                  <a:pt x="56" y="1576"/>
                  <a:pt x="202" y="1833"/>
                </a:cubicBezTo>
                <a:cubicBezTo>
                  <a:pt x="386" y="2163"/>
                  <a:pt x="661" y="2420"/>
                  <a:pt x="1009" y="2585"/>
                </a:cubicBezTo>
                <a:cubicBezTo>
                  <a:pt x="1632" y="2914"/>
                  <a:pt x="2530" y="2969"/>
                  <a:pt x="3025" y="2365"/>
                </a:cubicBezTo>
                <a:cubicBezTo>
                  <a:pt x="3098" y="2255"/>
                  <a:pt x="3172" y="2126"/>
                  <a:pt x="3227" y="1998"/>
                </a:cubicBezTo>
                <a:cubicBezTo>
                  <a:pt x="3410" y="1576"/>
                  <a:pt x="3337" y="1082"/>
                  <a:pt x="3062" y="715"/>
                </a:cubicBezTo>
                <a:cubicBezTo>
                  <a:pt x="2475" y="0"/>
                  <a:pt x="1320" y="0"/>
                  <a:pt x="569" y="403"/>
                </a:cubicBezTo>
                <a:cubicBezTo>
                  <a:pt x="422" y="477"/>
                  <a:pt x="294" y="568"/>
                  <a:pt x="202" y="697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2" name="Google Shape;692;p32"/>
          <p:cNvSpPr/>
          <p:nvPr/>
        </p:nvSpPr>
        <p:spPr>
          <a:xfrm>
            <a:off x="3146300" y="5560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3" name="Google Shape;693;p32"/>
          <p:cNvSpPr/>
          <p:nvPr/>
        </p:nvSpPr>
        <p:spPr>
          <a:xfrm>
            <a:off x="11876867" y="1451752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4" name="Google Shape;694;p32"/>
          <p:cNvSpPr/>
          <p:nvPr/>
        </p:nvSpPr>
        <p:spPr>
          <a:xfrm>
            <a:off x="7022669" y="10726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5" name="Google Shape;695;p32"/>
          <p:cNvSpPr/>
          <p:nvPr/>
        </p:nvSpPr>
        <p:spPr>
          <a:xfrm>
            <a:off x="9765367" y="3594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6" name="Google Shape;696;p32"/>
          <p:cNvSpPr/>
          <p:nvPr/>
        </p:nvSpPr>
        <p:spPr>
          <a:xfrm>
            <a:off x="1778118" y="5521369"/>
            <a:ext cx="189433" cy="225467"/>
          </a:xfrm>
          <a:custGeom>
            <a:avLst/>
            <a:gdLst/>
            <a:ahLst/>
            <a:cxnLst/>
            <a:rect l="l" t="t" r="r" b="b"/>
            <a:pathLst>
              <a:path w="5683" h="6764" fill="none" extrusionOk="0">
                <a:moveTo>
                  <a:pt x="1302" y="1375"/>
                </a:moveTo>
                <a:cubicBezTo>
                  <a:pt x="3135" y="0"/>
                  <a:pt x="5682" y="1540"/>
                  <a:pt x="5353" y="3776"/>
                </a:cubicBezTo>
                <a:cubicBezTo>
                  <a:pt x="5023" y="6031"/>
                  <a:pt x="2145" y="6764"/>
                  <a:pt x="789" y="4931"/>
                </a:cubicBezTo>
                <a:cubicBezTo>
                  <a:pt x="0" y="3795"/>
                  <a:pt x="220" y="2237"/>
                  <a:pt x="1302" y="1375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7" name="Google Shape;697;p32"/>
          <p:cNvSpPr/>
          <p:nvPr/>
        </p:nvSpPr>
        <p:spPr>
          <a:xfrm>
            <a:off x="1499900" y="4481151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8" name="Google Shape;698;p32"/>
          <p:cNvSpPr/>
          <p:nvPr/>
        </p:nvSpPr>
        <p:spPr>
          <a:xfrm>
            <a:off x="4874267" y="11034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9" name="Google Shape;699;p32"/>
          <p:cNvSpPr/>
          <p:nvPr/>
        </p:nvSpPr>
        <p:spPr>
          <a:xfrm>
            <a:off x="748535" y="45848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0" name="Google Shape;700;p32"/>
          <p:cNvSpPr/>
          <p:nvPr/>
        </p:nvSpPr>
        <p:spPr>
          <a:xfrm>
            <a:off x="1980235" y="6646868"/>
            <a:ext cx="59900" cy="104533"/>
          </a:xfrm>
          <a:custGeom>
            <a:avLst/>
            <a:gdLst/>
            <a:ahLst/>
            <a:cxnLst/>
            <a:rect l="l" t="t" r="r" b="b"/>
            <a:pathLst>
              <a:path w="1797" h="3136" fill="none" extrusionOk="0">
                <a:moveTo>
                  <a:pt x="0" y="3135"/>
                </a:moveTo>
                <a:cubicBezTo>
                  <a:pt x="843" y="2255"/>
                  <a:pt x="1467" y="1174"/>
                  <a:pt x="1796" y="1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1" name="Google Shape;701;p32"/>
          <p:cNvSpPr/>
          <p:nvPr/>
        </p:nvSpPr>
        <p:spPr>
          <a:xfrm>
            <a:off x="11353303" y="670018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2" name="Google Shape;702;p32"/>
          <p:cNvSpPr/>
          <p:nvPr/>
        </p:nvSpPr>
        <p:spPr>
          <a:xfrm>
            <a:off x="8224067" y="8818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3" name="Google Shape;703;p32"/>
          <p:cNvSpPr/>
          <p:nvPr/>
        </p:nvSpPr>
        <p:spPr>
          <a:xfrm>
            <a:off x="11879619" y="3056418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4" name="Google Shape;704;p32"/>
          <p:cNvSpPr/>
          <p:nvPr/>
        </p:nvSpPr>
        <p:spPr>
          <a:xfrm>
            <a:off x="10847852" y="2221485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5" name="Google Shape;705;p32"/>
          <p:cNvSpPr/>
          <p:nvPr/>
        </p:nvSpPr>
        <p:spPr>
          <a:xfrm>
            <a:off x="7915468" y="5990251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" name="Google Shape;706;p32"/>
          <p:cNvSpPr/>
          <p:nvPr/>
        </p:nvSpPr>
        <p:spPr>
          <a:xfrm>
            <a:off x="10109303" y="37013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7" name="Google Shape;707;p32"/>
          <p:cNvSpPr/>
          <p:nvPr/>
        </p:nvSpPr>
        <p:spPr>
          <a:xfrm>
            <a:off x="639751" y="1590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8" name="Google Shape;708;p32"/>
          <p:cNvSpPr/>
          <p:nvPr/>
        </p:nvSpPr>
        <p:spPr>
          <a:xfrm>
            <a:off x="8903835" y="6598033"/>
            <a:ext cx="91700" cy="67867"/>
          </a:xfrm>
          <a:custGeom>
            <a:avLst/>
            <a:gdLst/>
            <a:ahLst/>
            <a:cxnLst/>
            <a:rect l="l" t="t" r="r" b="b"/>
            <a:pathLst>
              <a:path w="2751" h="2036" fill="none" extrusionOk="0">
                <a:moveTo>
                  <a:pt x="1" y="1"/>
                </a:moveTo>
                <a:cubicBezTo>
                  <a:pt x="257" y="1247"/>
                  <a:pt x="1504" y="2035"/>
                  <a:pt x="2750" y="172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9" name="Google Shape;709;p32"/>
          <p:cNvSpPr/>
          <p:nvPr/>
        </p:nvSpPr>
        <p:spPr>
          <a:xfrm>
            <a:off x="7217433" y="5847318"/>
            <a:ext cx="176600" cy="142967"/>
          </a:xfrm>
          <a:custGeom>
            <a:avLst/>
            <a:gdLst/>
            <a:ahLst/>
            <a:cxnLst/>
            <a:rect l="l" t="t" r="r" b="b"/>
            <a:pathLst>
              <a:path w="5298" h="4289" fill="none" extrusionOk="0">
                <a:moveTo>
                  <a:pt x="403" y="4289"/>
                </a:moveTo>
                <a:cubicBezTo>
                  <a:pt x="0" y="1503"/>
                  <a:pt x="3593" y="0"/>
                  <a:pt x="5297" y="2254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549455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407318-9148-440C-8D65-62F93337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2D12C64-97E0-4FCE-AD2F-45317F53A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8E7633B-8B0E-40E0-A769-B214E1511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lIns="91414" tIns="45718" rIns="91414" bIns="45718"/>
          <a:lstStyle/>
          <a:p>
            <a:fld id="{DE4E0795-DA60-43F8-B6F3-D8981129F424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8011837-8BB5-4FA5-8E93-2AB8282DC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lIns="91414" tIns="45718" rIns="91414" bIns="45718"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6B20F27-08E8-4591-A213-6E316C5A9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lIns="91414" tIns="45718" rIns="91414" bIns="45718"/>
          <a:lstStyle/>
          <a:p>
            <a:fld id="{E9760069-B3FB-4D3B-BB1C-D6D2C3C35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778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7972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8D6F05-15E5-4095-AEFC-95AECCA55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A79EA7F-8379-4320-836F-796399CD92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047" indent="0" algn="ctr">
              <a:buNone/>
              <a:defRPr sz="2000"/>
            </a:lvl2pPr>
            <a:lvl3pPr marL="914105" indent="0" algn="ctr">
              <a:buNone/>
              <a:defRPr sz="1900"/>
            </a:lvl3pPr>
            <a:lvl4pPr marL="1371158" indent="0" algn="ctr">
              <a:buNone/>
              <a:defRPr sz="1600"/>
            </a:lvl4pPr>
            <a:lvl5pPr marL="1828210" indent="0" algn="ctr">
              <a:buNone/>
              <a:defRPr sz="1600"/>
            </a:lvl5pPr>
            <a:lvl6pPr marL="2285270" indent="0" algn="ctr">
              <a:buNone/>
              <a:defRPr sz="1600"/>
            </a:lvl6pPr>
            <a:lvl7pPr marL="2742314" indent="0" algn="ctr">
              <a:buNone/>
              <a:defRPr sz="1600"/>
            </a:lvl7pPr>
            <a:lvl8pPr marL="3199360" indent="0" algn="ctr">
              <a:buNone/>
              <a:defRPr sz="1600"/>
            </a:lvl8pPr>
            <a:lvl9pPr marL="365640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C1FB320-33CE-4C10-A290-A80EFD3AA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AA37A4B-DC43-4455-B03B-44FDFE8C5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EFD57E8-914A-4CA0-836E-D68158B75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7009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5E3044-079D-4989-BE79-848F53783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62C30BB-E078-4108-867B-1DEF5C80B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C909AC3-BA65-41E8-B8C9-E8FB906D7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E0795-DA60-43F8-B6F3-D8981129F424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D7CB18C-8CC7-4C23-959B-1965F2B14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17A8F93-B687-4A4D-9E8A-C70DF9E17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60069-B3FB-4D3B-BB1C-D6D2C3C35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238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C9FF41-50E7-4D65-9077-486959868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5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8C064A8-40DD-475D-8647-0C6DA99C2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04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10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3711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1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2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3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40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483F58E-D696-4824-B1BB-83CBF193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5F48BB3-84CB-4964-ABD7-FDE21C3A4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440F315-6818-4BF4-9AFC-629C10369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652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AA2DB7A-525A-4CAE-8D6F-9EDDE0A71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FA7A8D0-85CF-4F86-B433-CAA4AE78F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3DD9F76-F43C-4A94-BAFE-8BDD3CCC44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1397DAE-0963-40E0-AC60-5C486376F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981C036-2C65-4883-882B-65297313F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BFA5A9C-DFE1-4E00-B20C-6C5540967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9713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636290D-AD42-4C0C-B5E2-CC9AFA3E0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D572AA7-5F6D-4315-B23F-EAD2F0072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105" indent="0">
              <a:buNone/>
              <a:defRPr sz="1900" b="1"/>
            </a:lvl3pPr>
            <a:lvl4pPr marL="1371158" indent="0">
              <a:buNone/>
              <a:defRPr sz="1600" b="1"/>
            </a:lvl4pPr>
            <a:lvl5pPr marL="1828210" indent="0">
              <a:buNone/>
              <a:defRPr sz="1600" b="1"/>
            </a:lvl5pPr>
            <a:lvl6pPr marL="2285270" indent="0">
              <a:buNone/>
              <a:defRPr sz="1600" b="1"/>
            </a:lvl6pPr>
            <a:lvl7pPr marL="2742314" indent="0">
              <a:buNone/>
              <a:defRPr sz="1600" b="1"/>
            </a:lvl7pPr>
            <a:lvl8pPr marL="3199360" indent="0">
              <a:buNone/>
              <a:defRPr sz="1600" b="1"/>
            </a:lvl8pPr>
            <a:lvl9pPr marL="365640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47F9235-FB89-40EF-87E5-E03E0E79E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1430A57-020C-4054-A43E-75E88A98DE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105" indent="0">
              <a:buNone/>
              <a:defRPr sz="1900" b="1"/>
            </a:lvl3pPr>
            <a:lvl4pPr marL="1371158" indent="0">
              <a:buNone/>
              <a:defRPr sz="1600" b="1"/>
            </a:lvl4pPr>
            <a:lvl5pPr marL="1828210" indent="0">
              <a:buNone/>
              <a:defRPr sz="1600" b="1"/>
            </a:lvl5pPr>
            <a:lvl6pPr marL="2285270" indent="0">
              <a:buNone/>
              <a:defRPr sz="1600" b="1"/>
            </a:lvl6pPr>
            <a:lvl7pPr marL="2742314" indent="0">
              <a:buNone/>
              <a:defRPr sz="1600" b="1"/>
            </a:lvl7pPr>
            <a:lvl8pPr marL="3199360" indent="0">
              <a:buNone/>
              <a:defRPr sz="1600" b="1"/>
            </a:lvl8pPr>
            <a:lvl9pPr marL="365640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168FBA5-FD14-4327-8CE8-AABFFFE0D2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D6E3EF5-2BE9-4607-998A-D067F810C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DDC29BD7-3225-4ADE-9930-4F842AD75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8B95C01-15F7-430C-8BCA-D2CD9854D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566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7FEACF-08CA-4351-A441-AFAB90A26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75D4FD8-A9E7-4AF6-A4E8-999DF3AAF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02E62C9-7C3F-4EC7-9C2D-D56FEF156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24E425-553E-4BFB-9FED-0F7BEA36F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77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body" idx="1"/>
          </p:nvPr>
        </p:nvSpPr>
        <p:spPr>
          <a:xfrm>
            <a:off x="1700700" y="4250533"/>
            <a:ext cx="3719200" cy="1148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marL="609379" lvl="0" indent="-423184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1pPr>
            <a:lvl2pPr marL="1218780" lvl="1" indent="-40626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165" lvl="2" indent="-40626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558" lvl="3" indent="-40626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6936" lvl="4" indent="-40626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315" lvl="5" indent="-40626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5707" lvl="6" indent="-40626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093" lvl="7" indent="-40626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4494" lvl="8" indent="-40626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Google Shape;81;p5"/>
          <p:cNvSpPr txBox="1">
            <a:spLocks noGrp="1"/>
          </p:cNvSpPr>
          <p:nvPr>
            <p:ph type="body" idx="2"/>
          </p:nvPr>
        </p:nvSpPr>
        <p:spPr>
          <a:xfrm>
            <a:off x="6772035" y="4250533"/>
            <a:ext cx="3719200" cy="1148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marL="609379" lvl="0" indent="-423184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1pPr>
            <a:lvl2pPr marL="1218780" lvl="1" indent="-40626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165" lvl="2" indent="-40626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558" lvl="3" indent="-40626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6936" lvl="4" indent="-40626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315" lvl="5" indent="-40626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5707" lvl="6" indent="-40626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093" lvl="7" indent="-40626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4494" lvl="8" indent="-40626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1700667" y="3874867"/>
            <a:ext cx="3719200" cy="560000"/>
          </a:xfrm>
          <a:prstGeom prst="rect">
            <a:avLst/>
          </a:prstGeom>
        </p:spPr>
        <p:txBody>
          <a:bodyPr spcFirstLastPara="1" wrap="square" lIns="91398" tIns="91398" rIns="91398" bIns="91398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4"/>
          </p:nvPr>
        </p:nvSpPr>
        <p:spPr>
          <a:xfrm>
            <a:off x="6772067" y="3874867"/>
            <a:ext cx="3719200" cy="560000"/>
          </a:xfrm>
          <a:prstGeom prst="rect">
            <a:avLst/>
          </a:prstGeom>
        </p:spPr>
        <p:txBody>
          <a:bodyPr spcFirstLastPara="1" wrap="square" lIns="91398" tIns="91398" rIns="91398" bIns="91398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3700" b="1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4" name="Google Shape;84;p5"/>
          <p:cNvSpPr/>
          <p:nvPr/>
        </p:nvSpPr>
        <p:spPr>
          <a:xfrm rot="10800000">
            <a:off x="476819" y="81930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5" name="Google Shape;85;p5"/>
          <p:cNvSpPr/>
          <p:nvPr/>
        </p:nvSpPr>
        <p:spPr>
          <a:xfrm rot="10800000">
            <a:off x="11787785" y="3844318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6" name="Google Shape;86;p5"/>
          <p:cNvSpPr/>
          <p:nvPr/>
        </p:nvSpPr>
        <p:spPr>
          <a:xfrm rot="10800000">
            <a:off x="6399815" y="64349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5"/>
          <p:cNvSpPr/>
          <p:nvPr/>
        </p:nvSpPr>
        <p:spPr>
          <a:xfrm rot="10800000">
            <a:off x="10431568" y="65971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5"/>
          <p:cNvSpPr/>
          <p:nvPr/>
        </p:nvSpPr>
        <p:spPr>
          <a:xfrm rot="10800000">
            <a:off x="11726767" y="55975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9" name="Google Shape;89;p5"/>
          <p:cNvSpPr/>
          <p:nvPr/>
        </p:nvSpPr>
        <p:spPr>
          <a:xfrm rot="10800000">
            <a:off x="7583933" y="4670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0" name="Google Shape;90;p5"/>
          <p:cNvSpPr/>
          <p:nvPr/>
        </p:nvSpPr>
        <p:spPr>
          <a:xfrm rot="10800000">
            <a:off x="11539700" y="5024618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1" name="Google Shape;91;p5"/>
          <p:cNvSpPr/>
          <p:nvPr/>
        </p:nvSpPr>
        <p:spPr>
          <a:xfrm rot="10800000">
            <a:off x="10138103" y="3548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5"/>
          <p:cNvSpPr/>
          <p:nvPr/>
        </p:nvSpPr>
        <p:spPr>
          <a:xfrm rot="10800000">
            <a:off x="809403" y="6440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5"/>
          <p:cNvSpPr/>
          <p:nvPr/>
        </p:nvSpPr>
        <p:spPr>
          <a:xfrm rot="10800000">
            <a:off x="3782235" y="63039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4" name="Google Shape;94;p5"/>
          <p:cNvSpPr/>
          <p:nvPr/>
        </p:nvSpPr>
        <p:spPr>
          <a:xfrm rot="10800000">
            <a:off x="172487" y="41447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5" name="Google Shape;95;p5"/>
          <p:cNvSpPr/>
          <p:nvPr/>
        </p:nvSpPr>
        <p:spPr>
          <a:xfrm rot="10800000">
            <a:off x="738836" y="49537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6" name="Google Shape;96;p5"/>
          <p:cNvSpPr/>
          <p:nvPr/>
        </p:nvSpPr>
        <p:spPr>
          <a:xfrm rot="10800000">
            <a:off x="11537551" y="20336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5"/>
          <p:cNvSpPr/>
          <p:nvPr/>
        </p:nvSpPr>
        <p:spPr>
          <a:xfrm rot="10800000">
            <a:off x="1478535" y="27356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5"/>
          <p:cNvSpPr/>
          <p:nvPr/>
        </p:nvSpPr>
        <p:spPr>
          <a:xfrm rot="10800000">
            <a:off x="3375267" y="198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5"/>
          <p:cNvSpPr/>
          <p:nvPr/>
        </p:nvSpPr>
        <p:spPr>
          <a:xfrm rot="10800000">
            <a:off x="660133" y="25464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5"/>
          <p:cNvSpPr/>
          <p:nvPr/>
        </p:nvSpPr>
        <p:spPr>
          <a:xfrm rot="10800000" flipH="1">
            <a:off x="11539718" y="273569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5"/>
          <p:cNvSpPr/>
          <p:nvPr/>
        </p:nvSpPr>
        <p:spPr>
          <a:xfrm rot="10800000" flipH="1">
            <a:off x="2114618" y="6201651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6554743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0354BFD6-E192-49DE-B7C1-71C2B4FC7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234B896-790F-410F-A220-607FB75DA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6FE888D-C328-4255-899E-1238DF665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091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DA09DE0-05C8-4687-9F82-20CB7AF23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B2EEC95-80F7-4992-AF32-0C27E3A93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42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FA1D78F-21B0-4F04-8BC2-57572CC57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3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47" indent="0">
              <a:buNone/>
              <a:defRPr sz="1500"/>
            </a:lvl2pPr>
            <a:lvl3pPr marL="914105" indent="0">
              <a:buNone/>
              <a:defRPr sz="1200"/>
            </a:lvl3pPr>
            <a:lvl4pPr marL="1371158" indent="0">
              <a:buNone/>
              <a:defRPr sz="1100"/>
            </a:lvl4pPr>
            <a:lvl5pPr marL="1828210" indent="0">
              <a:buNone/>
              <a:defRPr sz="1100"/>
            </a:lvl5pPr>
            <a:lvl6pPr marL="2285270" indent="0">
              <a:buNone/>
              <a:defRPr sz="1100"/>
            </a:lvl6pPr>
            <a:lvl7pPr marL="2742314" indent="0">
              <a:buNone/>
              <a:defRPr sz="1100"/>
            </a:lvl7pPr>
            <a:lvl8pPr marL="3199360" indent="0">
              <a:buNone/>
              <a:defRPr sz="1100"/>
            </a:lvl8pPr>
            <a:lvl9pPr marL="3656407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69440EE-52E4-4CD4-BCFF-5035B7CE3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4527971-A14E-4F7D-ADCC-91890F003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EDAF7459-F41A-49ED-A9B7-8D740667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16227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4E34AA9-96BE-41B4-8ACB-D5C038420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4665976-AE1F-4003-95DA-AE4CA69150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42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047" indent="0">
              <a:buNone/>
              <a:defRPr sz="2800"/>
            </a:lvl2pPr>
            <a:lvl3pPr marL="914105" indent="0">
              <a:buNone/>
              <a:defRPr sz="2400"/>
            </a:lvl3pPr>
            <a:lvl4pPr marL="1371158" indent="0">
              <a:buNone/>
              <a:defRPr sz="2000"/>
            </a:lvl4pPr>
            <a:lvl5pPr marL="1828210" indent="0">
              <a:buNone/>
              <a:defRPr sz="2000"/>
            </a:lvl5pPr>
            <a:lvl6pPr marL="2285270" indent="0">
              <a:buNone/>
              <a:defRPr sz="2000"/>
            </a:lvl6pPr>
            <a:lvl7pPr marL="2742314" indent="0">
              <a:buNone/>
              <a:defRPr sz="2000"/>
            </a:lvl7pPr>
            <a:lvl8pPr marL="3199360" indent="0">
              <a:buNone/>
              <a:defRPr sz="2000"/>
            </a:lvl8pPr>
            <a:lvl9pPr marL="3656407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73F0A35-7CC6-4CD4-AF9B-23F4C6960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3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47" indent="0">
              <a:buNone/>
              <a:defRPr sz="1500"/>
            </a:lvl2pPr>
            <a:lvl3pPr marL="914105" indent="0">
              <a:buNone/>
              <a:defRPr sz="1200"/>
            </a:lvl3pPr>
            <a:lvl4pPr marL="1371158" indent="0">
              <a:buNone/>
              <a:defRPr sz="1100"/>
            </a:lvl4pPr>
            <a:lvl5pPr marL="1828210" indent="0">
              <a:buNone/>
              <a:defRPr sz="1100"/>
            </a:lvl5pPr>
            <a:lvl6pPr marL="2285270" indent="0">
              <a:buNone/>
              <a:defRPr sz="1100"/>
            </a:lvl6pPr>
            <a:lvl7pPr marL="2742314" indent="0">
              <a:buNone/>
              <a:defRPr sz="1100"/>
            </a:lvl7pPr>
            <a:lvl8pPr marL="3199360" indent="0">
              <a:buNone/>
              <a:defRPr sz="1100"/>
            </a:lvl8pPr>
            <a:lvl9pPr marL="3656407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E8824FE-3E6C-4515-B01F-959EED87F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573645F-1EE6-46EC-B4D7-CA758C390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8E4D122-92FD-4865-92A9-B82E8167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79010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DB58A7-E202-42F2-9C20-CC0B6CAEC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DA8839D-A991-4980-88A4-C133BC125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19B7067-CBD7-4525-AF37-900102339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941612E-4A43-40E1-99EE-6376D6061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6CB753E-8801-4D88-BFDD-4EDE6BE5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7195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8C70C611-04C3-4EF3-A48A-65A041BA6C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42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ABDAD21-81C6-4B8F-AE7E-18439BAA58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3" y="365142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0A9BBEE-936A-4E29-978C-35A5D018B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CD59FE1-80C9-47ED-81E8-F746FCACB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06FFEF9-6D19-4666-94CF-96379F02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52659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900000">
            <a:off x="-1859301" y="-2348035"/>
            <a:ext cx="3966069" cy="421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9214" y="-3117182"/>
            <a:ext cx="4367683" cy="464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202" y="-915699"/>
            <a:ext cx="2514825" cy="2802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380967" y="4408603"/>
            <a:ext cx="3966067" cy="42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81003" y="5362035"/>
            <a:ext cx="2430868" cy="2583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9899989">
            <a:off x="6617251" y="-245271"/>
            <a:ext cx="1221268" cy="3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799965" flipH="1">
            <a:off x="1456416" y="4617473"/>
            <a:ext cx="1225273" cy="3075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38414" y="-1224096"/>
            <a:ext cx="4258401" cy="45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71633" y="5529217"/>
            <a:ext cx="1142032" cy="1214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674662">
            <a:off x="10463069" y="2816848"/>
            <a:ext cx="2977339" cy="329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-613362" y="1895151"/>
            <a:ext cx="2430868" cy="2583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0630" y="6059702"/>
            <a:ext cx="523876" cy="55720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2845000" y="1895177"/>
            <a:ext cx="6502000" cy="214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9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2845000" y="4352528"/>
            <a:ext cx="6502000" cy="557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214184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70211" y="5642233"/>
            <a:ext cx="3619068" cy="3846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147466">
            <a:off x="1935501" y="5590167"/>
            <a:ext cx="3433633" cy="3649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28883">
            <a:off x="6171092" y="5466153"/>
            <a:ext cx="901245" cy="2261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362696">
            <a:off x="9034911" y="-1570777"/>
            <a:ext cx="4310279" cy="4584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573651">
            <a:off x="3800601" y="-1053333"/>
            <a:ext cx="2139767" cy="2275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14384" y="-860434"/>
            <a:ext cx="2315584" cy="2461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2219741" y="3639517"/>
            <a:ext cx="3619068" cy="384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1629803">
            <a:off x="-1591335" y="-225626"/>
            <a:ext cx="2905499" cy="3088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6299999">
            <a:off x="10820421" y="3822485"/>
            <a:ext cx="2317041" cy="246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-423967" y="3279018"/>
            <a:ext cx="2676600" cy="284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771130" flipH="1">
            <a:off x="2334455" y="-266729"/>
            <a:ext cx="758263" cy="1903036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 txBox="1">
            <a:spLocks noGrp="1"/>
          </p:cNvSpPr>
          <p:nvPr>
            <p:ph type="title"/>
          </p:nvPr>
        </p:nvSpPr>
        <p:spPr>
          <a:xfrm>
            <a:off x="4064800" y="3170433"/>
            <a:ext cx="4062400" cy="868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2" hasCustomPrompt="1"/>
          </p:nvPr>
        </p:nvSpPr>
        <p:spPr>
          <a:xfrm>
            <a:off x="4064800" y="2084967"/>
            <a:ext cx="1967600" cy="1085600"/>
          </a:xfrm>
          <a:prstGeom prst="rect">
            <a:avLst/>
          </a:prstGeom>
        </p:spPr>
        <p:txBody>
          <a:bodyPr spcFirstLastPara="1" wrap="square" lIns="121862" tIns="0" rIns="121862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4064800" y="4120731"/>
            <a:ext cx="4062400" cy="806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  <p:pic>
        <p:nvPicPr>
          <p:cNvPr id="38" name="Google Shape;38;p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0282485" y="1448503"/>
            <a:ext cx="2569569" cy="27313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860413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body" idx="1"/>
          </p:nvPr>
        </p:nvSpPr>
        <p:spPr>
          <a:xfrm>
            <a:off x="956133" y="1536633"/>
            <a:ext cx="5458000" cy="455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609379" lvl="0" indent="-45703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780" lvl="1" indent="-42318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165" lvl="2" indent="-423184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7558" lvl="3" indent="-423184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6936" lvl="4" indent="-42318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6315" lvl="5" indent="-423184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5707" lvl="6" indent="-423184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5093" lvl="7" indent="-42318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4494" lvl="8" indent="-423184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272336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05384" y="-531334"/>
            <a:ext cx="2939001" cy="3124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0931" y="-824797"/>
            <a:ext cx="1837904" cy="2033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967333">
            <a:off x="-754933" y="4800836"/>
            <a:ext cx="1795865" cy="1907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90011" y="5205952"/>
            <a:ext cx="3261636" cy="3469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" y="5743105"/>
            <a:ext cx="2342735" cy="249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9405341" flipH="1">
            <a:off x="5101100" y="5694653"/>
            <a:ext cx="1879365" cy="2095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320535" y="4487933"/>
            <a:ext cx="717924" cy="763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1463178">
            <a:off x="-1403127" y="965759"/>
            <a:ext cx="2341653" cy="2489108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5632895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74745" y="5945949"/>
            <a:ext cx="2151291" cy="228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2171" y="5772268"/>
            <a:ext cx="2568712" cy="2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932866" y="1500260"/>
            <a:ext cx="2779132" cy="2954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10826799" y="-507005"/>
            <a:ext cx="3619068" cy="384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10443524" y="1118307"/>
            <a:ext cx="2676600" cy="284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13781" y="-3354014"/>
            <a:ext cx="4367683" cy="464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9899987">
            <a:off x="8480996" y="-219781"/>
            <a:ext cx="889565" cy="2232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669633" y="4686919"/>
            <a:ext cx="4138699" cy="43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901169" y="5714933"/>
            <a:ext cx="1871435" cy="1988003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"/>
          <p:cNvSpPr txBox="1">
            <a:spLocks noGrp="1"/>
          </p:cNvSpPr>
          <p:nvPr>
            <p:ph type="title"/>
          </p:nvPr>
        </p:nvSpPr>
        <p:spPr>
          <a:xfrm>
            <a:off x="6384924" y="2050400"/>
            <a:ext cx="3773600" cy="1567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subTitle" idx="1"/>
          </p:nvPr>
        </p:nvSpPr>
        <p:spPr>
          <a:xfrm>
            <a:off x="6384927" y="3617600"/>
            <a:ext cx="3773600" cy="1190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065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 rot="10800000" flipH="1">
            <a:off x="11498735" y="997236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6"/>
          <p:cNvSpPr/>
          <p:nvPr/>
        </p:nvSpPr>
        <p:spPr>
          <a:xfrm rot="10800000" flipH="1">
            <a:off x="172525" y="3844304"/>
            <a:ext cx="204865" cy="383397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6"/>
          <p:cNvSpPr/>
          <p:nvPr/>
        </p:nvSpPr>
        <p:spPr>
          <a:xfrm rot="10800000" flipH="1">
            <a:off x="5523802" y="64349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7" name="Google Shape;107;p6"/>
          <p:cNvSpPr/>
          <p:nvPr/>
        </p:nvSpPr>
        <p:spPr>
          <a:xfrm rot="10800000" flipH="1">
            <a:off x="1520120" y="6597167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8" name="Google Shape;108;p6"/>
          <p:cNvSpPr/>
          <p:nvPr/>
        </p:nvSpPr>
        <p:spPr>
          <a:xfrm rot="10800000" flipH="1">
            <a:off x="10624084" y="443536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9" name="Google Shape;109;p6"/>
          <p:cNvSpPr/>
          <p:nvPr/>
        </p:nvSpPr>
        <p:spPr>
          <a:xfrm rot="10800000" flipH="1">
            <a:off x="4415417" y="467033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6"/>
          <p:cNvSpPr/>
          <p:nvPr/>
        </p:nvSpPr>
        <p:spPr>
          <a:xfrm rot="10800000" flipH="1">
            <a:off x="6813584" y="431872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1" name="Google Shape;111;p6"/>
          <p:cNvSpPr/>
          <p:nvPr/>
        </p:nvSpPr>
        <p:spPr>
          <a:xfrm rot="10800000" flipH="1">
            <a:off x="1860619" y="3548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2" name="Google Shape;112;p6"/>
          <p:cNvSpPr/>
          <p:nvPr/>
        </p:nvSpPr>
        <p:spPr>
          <a:xfrm rot="10800000" flipH="1">
            <a:off x="11255319" y="6440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6"/>
          <p:cNvSpPr/>
          <p:nvPr/>
        </p:nvSpPr>
        <p:spPr>
          <a:xfrm rot="10800000" flipH="1">
            <a:off x="8126087" y="63039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6"/>
          <p:cNvSpPr/>
          <p:nvPr/>
        </p:nvSpPr>
        <p:spPr>
          <a:xfrm rot="10800000" flipH="1">
            <a:off x="11781635" y="41447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6"/>
          <p:cNvSpPr/>
          <p:nvPr/>
        </p:nvSpPr>
        <p:spPr>
          <a:xfrm rot="10800000" flipH="1">
            <a:off x="399469" y="868551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6"/>
          <p:cNvSpPr/>
          <p:nvPr/>
        </p:nvSpPr>
        <p:spPr>
          <a:xfrm rot="10800000" flipH="1">
            <a:off x="726951" y="21658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7" name="Google Shape;117;p6"/>
          <p:cNvSpPr/>
          <p:nvPr/>
        </p:nvSpPr>
        <p:spPr>
          <a:xfrm rot="10800000" flipH="1">
            <a:off x="11648487" y="2991303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8" name="Google Shape;118;p6"/>
          <p:cNvSpPr/>
          <p:nvPr/>
        </p:nvSpPr>
        <p:spPr>
          <a:xfrm rot="10800000" flipH="1">
            <a:off x="8689451" y="198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931913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08467" y="1943951"/>
            <a:ext cx="4014035" cy="4266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2035" y="280800"/>
            <a:ext cx="2959932" cy="31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82036" y="2048902"/>
            <a:ext cx="2179397" cy="2316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6400" y="4444467"/>
            <a:ext cx="2179397" cy="2316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9001020" y="4444469"/>
            <a:ext cx="1091065" cy="273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58139" y="-1869900"/>
            <a:ext cx="3137036" cy="3334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93069" y="-1376500"/>
            <a:ext cx="2299003" cy="2442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8722205" flipH="1">
            <a:off x="5655035" y="5346396"/>
            <a:ext cx="3137036" cy="3334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09415" y="-784464"/>
            <a:ext cx="2093380" cy="231663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2387200" y="1687000"/>
            <a:ext cx="7417600" cy="3484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1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91158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3869" y="5817917"/>
            <a:ext cx="3134035" cy="3331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75849" y="5221035"/>
            <a:ext cx="3695567" cy="3928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41556">
            <a:off x="8612261" y="5086186"/>
            <a:ext cx="978089" cy="24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511364" y="-1723944"/>
            <a:ext cx="3695567" cy="3928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6368" y="-1069133"/>
            <a:ext cx="2463517" cy="2618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132245" y="138652"/>
            <a:ext cx="2710235" cy="2882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997840" y="-1069132"/>
            <a:ext cx="2463533" cy="2745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364704" y="4278233"/>
            <a:ext cx="2206701" cy="2345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-868026" y="5404337"/>
            <a:ext cx="2710236" cy="2879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252366" y="63289"/>
            <a:ext cx="816867" cy="868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9"/>
          <p:cNvSpPr txBox="1">
            <a:spLocks noGrp="1"/>
          </p:cNvSpPr>
          <p:nvPr>
            <p:ph type="title"/>
          </p:nvPr>
        </p:nvSpPr>
        <p:spPr>
          <a:xfrm>
            <a:off x="5415483" y="1999951"/>
            <a:ext cx="5820400" cy="868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ubTitle" idx="1"/>
          </p:nvPr>
        </p:nvSpPr>
        <p:spPr>
          <a:xfrm>
            <a:off x="5415483" y="3173651"/>
            <a:ext cx="5820400" cy="1684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918302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 txBox="1">
            <a:spLocks noGrp="1"/>
          </p:cNvSpPr>
          <p:nvPr>
            <p:ph type="body" idx="1"/>
          </p:nvPr>
        </p:nvSpPr>
        <p:spPr>
          <a:xfrm>
            <a:off x="956133" y="4081567"/>
            <a:ext cx="5971200" cy="1204800"/>
          </a:xfrm>
          <a:prstGeom prst="rect">
            <a:avLst/>
          </a:prstGeom>
        </p:spPr>
        <p:txBody>
          <a:bodyPr spcFirstLastPara="1" wrap="square" lIns="121862" tIns="0" rIns="121862" bIns="0" anchor="ctr" anchorCtr="0">
            <a:noAutofit/>
          </a:bodyPr>
          <a:lstStyle>
            <a:lvl1pPr marL="609379" lvl="0" indent="-3046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8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</a:lstStyle>
          <a:p>
            <a:endParaRPr/>
          </a:p>
        </p:txBody>
      </p:sp>
      <p:sp>
        <p:nvSpPr>
          <p:cNvPr id="105" name="Google Shape;105;p10"/>
          <p:cNvSpPr/>
          <p:nvPr/>
        </p:nvSpPr>
        <p:spPr>
          <a:xfrm>
            <a:off x="167" y="67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51372"/>
                </a:srgbClr>
              </a:gs>
              <a:gs pos="10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  <p:pic>
        <p:nvPicPr>
          <p:cNvPr id="106" name="Google Shape;10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91200" y="5244668"/>
            <a:ext cx="3386400" cy="360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9611703" y="4541602"/>
            <a:ext cx="2882564" cy="3189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849745">
            <a:off x="9815201" y="-851871"/>
            <a:ext cx="3779368" cy="4019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1592933"/>
            <a:ext cx="2829064" cy="3007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26085" y="-1020167"/>
            <a:ext cx="2559935" cy="28539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023121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00000" flipH="1">
            <a:off x="-1800101" y="4321088"/>
            <a:ext cx="3966069" cy="421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4080817" y="5452495"/>
            <a:ext cx="4367683" cy="464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784099" y="4847553"/>
            <a:ext cx="2514825" cy="2802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7898548" y="4986303"/>
            <a:ext cx="963805" cy="2418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 flipH="1">
            <a:off x="9156014" y="3806484"/>
            <a:ext cx="4258401" cy="45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 flipH="1">
            <a:off x="8351811" y="-2255800"/>
            <a:ext cx="3619068" cy="3846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5652534" flipH="1">
            <a:off x="3356434" y="-2006606"/>
            <a:ext cx="3433633" cy="3649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0800000" flipH="1">
            <a:off x="-2219741" y="-255337"/>
            <a:ext cx="3619068" cy="384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0800000" flipH="1">
            <a:off x="-423967" y="1109307"/>
            <a:ext cx="2676600" cy="284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0335936" y="197367"/>
            <a:ext cx="2569569" cy="273136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1"/>
          <p:cNvSpPr txBox="1">
            <a:spLocks noGrp="1"/>
          </p:cNvSpPr>
          <p:nvPr>
            <p:ph type="title" hasCustomPrompt="1"/>
          </p:nvPr>
        </p:nvSpPr>
        <p:spPr>
          <a:xfrm>
            <a:off x="2782200" y="2280667"/>
            <a:ext cx="6627600" cy="1635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23" name="Google Shape;123;p11"/>
          <p:cNvSpPr txBox="1">
            <a:spLocks noGrp="1"/>
          </p:cNvSpPr>
          <p:nvPr>
            <p:ph type="subTitle" idx="1"/>
          </p:nvPr>
        </p:nvSpPr>
        <p:spPr>
          <a:xfrm>
            <a:off x="2782200" y="4104933"/>
            <a:ext cx="6627600" cy="472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614586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212063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3819205" y="-3117182"/>
            <a:ext cx="4367683" cy="464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403030" y="5362035"/>
            <a:ext cx="2430868" cy="2583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9504522" y="4340071"/>
            <a:ext cx="4258401" cy="45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674662" flipH="1">
            <a:off x="-1054306" y="2816848"/>
            <a:ext cx="2977339" cy="329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477667" y="-1388148"/>
            <a:ext cx="4014035" cy="4266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97200" y="1112387"/>
            <a:ext cx="2179397" cy="2316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970368" y="1047635"/>
            <a:ext cx="2450797" cy="26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10220219" y="514933"/>
            <a:ext cx="2430868" cy="2583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8099988" flipH="1">
            <a:off x="4055246" y="5187396"/>
            <a:ext cx="3329673" cy="3539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3"/>
          <p:cNvSpPr txBox="1">
            <a:spLocks noGrp="1"/>
          </p:cNvSpPr>
          <p:nvPr>
            <p:ph type="title"/>
          </p:nvPr>
        </p:nvSpPr>
        <p:spPr>
          <a:xfrm>
            <a:off x="4327167" y="3093400"/>
            <a:ext cx="5348800" cy="868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2" hasCustomPrompt="1"/>
          </p:nvPr>
        </p:nvSpPr>
        <p:spPr>
          <a:xfrm>
            <a:off x="7237507" y="2007917"/>
            <a:ext cx="2438400" cy="1085600"/>
          </a:xfrm>
          <a:prstGeom prst="rect">
            <a:avLst/>
          </a:prstGeom>
        </p:spPr>
        <p:txBody>
          <a:bodyPr spcFirstLastPara="1" wrap="square" lIns="121862" tIns="0" rIns="121862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1"/>
          </p:nvPr>
        </p:nvSpPr>
        <p:spPr>
          <a:xfrm>
            <a:off x="5743033" y="4043681"/>
            <a:ext cx="3932800" cy="806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169635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603196" y="3013403"/>
            <a:ext cx="3644720" cy="3874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900001">
            <a:off x="-53148" y="1477912"/>
            <a:ext cx="751445" cy="1885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70368" y="-37833"/>
            <a:ext cx="2450797" cy="26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474745" y="5628582"/>
            <a:ext cx="2151291" cy="228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-1513645" y="-533700"/>
            <a:ext cx="2361568" cy="2510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10220219" y="-570533"/>
            <a:ext cx="2430868" cy="2583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227231" y="5113436"/>
            <a:ext cx="4192076" cy="445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4499997">
            <a:off x="10733477" y="4764013"/>
            <a:ext cx="1745841" cy="185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727553" y="-1034334"/>
            <a:ext cx="2430865" cy="2690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10800000">
            <a:off x="6376700" y="5628567"/>
            <a:ext cx="1943176" cy="2166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64137" y="5788033"/>
            <a:ext cx="2568712" cy="273046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4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title" idx="2" hasCustomPrompt="1"/>
          </p:nvPr>
        </p:nvSpPr>
        <p:spPr>
          <a:xfrm>
            <a:off x="1343584" y="1655267"/>
            <a:ext cx="1780400" cy="689200"/>
          </a:xfrm>
          <a:prstGeom prst="rect">
            <a:avLst/>
          </a:prstGeom>
        </p:spPr>
        <p:txBody>
          <a:bodyPr spcFirstLastPara="1" wrap="square" lIns="121862" tIns="0" rIns="121862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52" name="Google Shape;152;p14"/>
          <p:cNvSpPr txBox="1">
            <a:spLocks noGrp="1"/>
          </p:cNvSpPr>
          <p:nvPr>
            <p:ph type="subTitle" idx="1"/>
          </p:nvPr>
        </p:nvSpPr>
        <p:spPr>
          <a:xfrm>
            <a:off x="1343584" y="2971700"/>
            <a:ext cx="2143600" cy="592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subTitle" idx="3"/>
          </p:nvPr>
        </p:nvSpPr>
        <p:spPr>
          <a:xfrm>
            <a:off x="1343584" y="2519200"/>
            <a:ext cx="2626400" cy="408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subTitle" idx="4"/>
          </p:nvPr>
        </p:nvSpPr>
        <p:spPr>
          <a:xfrm>
            <a:off x="4782784" y="2977300"/>
            <a:ext cx="2143600" cy="592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5"/>
          </p:nvPr>
        </p:nvSpPr>
        <p:spPr>
          <a:xfrm>
            <a:off x="4782784" y="2519200"/>
            <a:ext cx="2626400" cy="408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ubTitle" idx="6"/>
          </p:nvPr>
        </p:nvSpPr>
        <p:spPr>
          <a:xfrm>
            <a:off x="8221984" y="2977300"/>
            <a:ext cx="2143600" cy="592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7"/>
          </p:nvPr>
        </p:nvSpPr>
        <p:spPr>
          <a:xfrm>
            <a:off x="8222005" y="2519200"/>
            <a:ext cx="2626400" cy="408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ubTitle" idx="8"/>
          </p:nvPr>
        </p:nvSpPr>
        <p:spPr>
          <a:xfrm>
            <a:off x="1343584" y="5117700"/>
            <a:ext cx="2143600" cy="592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4"/>
          <p:cNvSpPr txBox="1">
            <a:spLocks noGrp="1"/>
          </p:cNvSpPr>
          <p:nvPr>
            <p:ph type="subTitle" idx="9"/>
          </p:nvPr>
        </p:nvSpPr>
        <p:spPr>
          <a:xfrm>
            <a:off x="1343584" y="4665207"/>
            <a:ext cx="2626400" cy="408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4"/>
          <p:cNvSpPr txBox="1">
            <a:spLocks noGrp="1"/>
          </p:cNvSpPr>
          <p:nvPr>
            <p:ph type="title" idx="13" hasCustomPrompt="1"/>
          </p:nvPr>
        </p:nvSpPr>
        <p:spPr>
          <a:xfrm>
            <a:off x="4782784" y="1655267"/>
            <a:ext cx="1780400" cy="689200"/>
          </a:xfrm>
          <a:prstGeom prst="rect">
            <a:avLst/>
          </a:prstGeom>
        </p:spPr>
        <p:txBody>
          <a:bodyPr spcFirstLastPara="1" wrap="square" lIns="121862" tIns="0" rIns="121862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61" name="Google Shape;161;p14"/>
          <p:cNvSpPr txBox="1">
            <a:spLocks noGrp="1"/>
          </p:cNvSpPr>
          <p:nvPr>
            <p:ph type="title" idx="14" hasCustomPrompt="1"/>
          </p:nvPr>
        </p:nvSpPr>
        <p:spPr>
          <a:xfrm>
            <a:off x="8222016" y="1655267"/>
            <a:ext cx="1780000" cy="689200"/>
          </a:xfrm>
          <a:prstGeom prst="rect">
            <a:avLst/>
          </a:prstGeom>
        </p:spPr>
        <p:txBody>
          <a:bodyPr spcFirstLastPara="1" wrap="square" lIns="121862" tIns="0" rIns="121862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62" name="Google Shape;162;p14"/>
          <p:cNvSpPr txBox="1">
            <a:spLocks noGrp="1"/>
          </p:cNvSpPr>
          <p:nvPr>
            <p:ph type="title" idx="15" hasCustomPrompt="1"/>
          </p:nvPr>
        </p:nvSpPr>
        <p:spPr>
          <a:xfrm>
            <a:off x="1343584" y="3801267"/>
            <a:ext cx="1780000" cy="689200"/>
          </a:xfrm>
          <a:prstGeom prst="rect">
            <a:avLst/>
          </a:prstGeom>
        </p:spPr>
        <p:txBody>
          <a:bodyPr spcFirstLastPara="1" wrap="square" lIns="121862" tIns="0" rIns="121862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63" name="Google Shape;163;p14"/>
          <p:cNvSpPr txBox="1">
            <a:spLocks noGrp="1"/>
          </p:cNvSpPr>
          <p:nvPr>
            <p:ph type="subTitle" idx="16"/>
          </p:nvPr>
        </p:nvSpPr>
        <p:spPr>
          <a:xfrm>
            <a:off x="4782784" y="5117700"/>
            <a:ext cx="2143600" cy="592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4"/>
          <p:cNvSpPr txBox="1">
            <a:spLocks noGrp="1"/>
          </p:cNvSpPr>
          <p:nvPr>
            <p:ph type="subTitle" idx="17"/>
          </p:nvPr>
        </p:nvSpPr>
        <p:spPr>
          <a:xfrm>
            <a:off x="4782784" y="4665207"/>
            <a:ext cx="2626400" cy="408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4"/>
          <p:cNvSpPr txBox="1">
            <a:spLocks noGrp="1"/>
          </p:cNvSpPr>
          <p:nvPr>
            <p:ph type="title" idx="18" hasCustomPrompt="1"/>
          </p:nvPr>
        </p:nvSpPr>
        <p:spPr>
          <a:xfrm>
            <a:off x="4782784" y="3801267"/>
            <a:ext cx="1780000" cy="689200"/>
          </a:xfrm>
          <a:prstGeom prst="rect">
            <a:avLst/>
          </a:prstGeom>
        </p:spPr>
        <p:txBody>
          <a:bodyPr spcFirstLastPara="1" wrap="square" lIns="121862" tIns="0" rIns="121862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66" name="Google Shape;166;p14"/>
          <p:cNvSpPr txBox="1">
            <a:spLocks noGrp="1"/>
          </p:cNvSpPr>
          <p:nvPr>
            <p:ph type="subTitle" idx="19"/>
          </p:nvPr>
        </p:nvSpPr>
        <p:spPr>
          <a:xfrm>
            <a:off x="8221984" y="5117700"/>
            <a:ext cx="2143600" cy="592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4"/>
          <p:cNvSpPr txBox="1">
            <a:spLocks noGrp="1"/>
          </p:cNvSpPr>
          <p:nvPr>
            <p:ph type="subTitle" idx="20"/>
          </p:nvPr>
        </p:nvSpPr>
        <p:spPr>
          <a:xfrm>
            <a:off x="8221984" y="4665207"/>
            <a:ext cx="2626400" cy="408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4"/>
          <p:cNvSpPr txBox="1">
            <a:spLocks noGrp="1"/>
          </p:cNvSpPr>
          <p:nvPr>
            <p:ph type="title" idx="21" hasCustomPrompt="1"/>
          </p:nvPr>
        </p:nvSpPr>
        <p:spPr>
          <a:xfrm>
            <a:off x="8221984" y="3801267"/>
            <a:ext cx="1780000" cy="689200"/>
          </a:xfrm>
          <a:prstGeom prst="rect">
            <a:avLst/>
          </a:prstGeom>
        </p:spPr>
        <p:txBody>
          <a:bodyPr spcFirstLastPara="1" wrap="square" lIns="121862" tIns="0" rIns="121862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51734314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147466">
            <a:off x="1935501" y="5590167"/>
            <a:ext cx="3433633" cy="3649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28883">
            <a:off x="6171092" y="5466153"/>
            <a:ext cx="901245" cy="2261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219741" y="3639517"/>
            <a:ext cx="3619068" cy="384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668133" y="3279018"/>
            <a:ext cx="2676600" cy="284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10644995" y="4309003"/>
            <a:ext cx="3525100" cy="3749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8564053" flipH="1">
            <a:off x="11018227" y="2730301"/>
            <a:ext cx="1814132" cy="2021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970368" y="-37833"/>
            <a:ext cx="2450797" cy="26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10220219" y="-570533"/>
            <a:ext cx="2430868" cy="2583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797599" y="-622933"/>
            <a:ext cx="1789104" cy="197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-1463178">
            <a:off x="-1403127" y="482227"/>
            <a:ext cx="2341653" cy="2489108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5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subTitle" idx="1"/>
          </p:nvPr>
        </p:nvSpPr>
        <p:spPr>
          <a:xfrm>
            <a:off x="4159317" y="2625900"/>
            <a:ext cx="4736800" cy="620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5"/>
          <p:cNvSpPr txBox="1">
            <a:spLocks noGrp="1"/>
          </p:cNvSpPr>
          <p:nvPr>
            <p:ph type="subTitle" idx="2"/>
          </p:nvPr>
        </p:nvSpPr>
        <p:spPr>
          <a:xfrm>
            <a:off x="4159317" y="2173400"/>
            <a:ext cx="4736800" cy="408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5"/>
          <p:cNvSpPr txBox="1">
            <a:spLocks noGrp="1"/>
          </p:cNvSpPr>
          <p:nvPr>
            <p:ph type="subTitle" idx="3"/>
          </p:nvPr>
        </p:nvSpPr>
        <p:spPr>
          <a:xfrm>
            <a:off x="4159317" y="4230984"/>
            <a:ext cx="4736800" cy="620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5"/>
          <p:cNvSpPr txBox="1">
            <a:spLocks noGrp="1"/>
          </p:cNvSpPr>
          <p:nvPr>
            <p:ph type="subTitle" idx="4"/>
          </p:nvPr>
        </p:nvSpPr>
        <p:spPr>
          <a:xfrm>
            <a:off x="4159317" y="3778483"/>
            <a:ext cx="4736800" cy="4080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237443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77264" y="-1678033"/>
            <a:ext cx="2853536" cy="3034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8200" y="-898533"/>
            <a:ext cx="2287069" cy="2548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1965" y="111967"/>
            <a:ext cx="2287064" cy="2431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147469">
            <a:off x="2361879" y="5878546"/>
            <a:ext cx="3068940" cy="326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930500" y="4292626"/>
            <a:ext cx="3234671" cy="344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596064" y="3550532"/>
            <a:ext cx="2392307" cy="2542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470211" y="5642233"/>
            <a:ext cx="3619068" cy="3846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6299999">
            <a:off x="10820421" y="3822485"/>
            <a:ext cx="2317041" cy="24614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6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subTitle" idx="1"/>
          </p:nvPr>
        </p:nvSpPr>
        <p:spPr>
          <a:xfrm>
            <a:off x="2600992" y="4472736"/>
            <a:ext cx="2756800" cy="944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6"/>
          <p:cNvSpPr txBox="1">
            <a:spLocks noGrp="1"/>
          </p:cNvSpPr>
          <p:nvPr>
            <p:ph type="subTitle" idx="2"/>
          </p:nvPr>
        </p:nvSpPr>
        <p:spPr>
          <a:xfrm>
            <a:off x="2600975" y="4019071"/>
            <a:ext cx="275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6"/>
          <p:cNvSpPr txBox="1">
            <a:spLocks noGrp="1"/>
          </p:cNvSpPr>
          <p:nvPr>
            <p:ph type="subTitle" idx="3"/>
          </p:nvPr>
        </p:nvSpPr>
        <p:spPr>
          <a:xfrm>
            <a:off x="6834225" y="4472733"/>
            <a:ext cx="2756800" cy="944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6"/>
          <p:cNvSpPr txBox="1">
            <a:spLocks noGrp="1"/>
          </p:cNvSpPr>
          <p:nvPr>
            <p:ph type="subTitle" idx="4"/>
          </p:nvPr>
        </p:nvSpPr>
        <p:spPr>
          <a:xfrm>
            <a:off x="6834208" y="4019067"/>
            <a:ext cx="275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916305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35067" y="1699169"/>
            <a:ext cx="3345467" cy="3558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683" y="-1570497"/>
            <a:ext cx="2487052" cy="2645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70736" y="-459998"/>
            <a:ext cx="2287069" cy="2548468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7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7"/>
          <p:cNvSpPr txBox="1">
            <a:spLocks noGrp="1"/>
          </p:cNvSpPr>
          <p:nvPr>
            <p:ph type="body" idx="1"/>
          </p:nvPr>
        </p:nvSpPr>
        <p:spPr>
          <a:xfrm>
            <a:off x="956133" y="1536633"/>
            <a:ext cx="5140000" cy="455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609379" lvl="0" indent="-45703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780" lvl="1" indent="-42318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165" lvl="2" indent="-423184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7558" lvl="3" indent="-423184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6936" lvl="4" indent="-42318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6315" lvl="5" indent="-423184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5707" lvl="6" indent="-423184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5093" lvl="7" indent="-42318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4494" lvl="8" indent="-423184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7"/>
          <p:cNvSpPr txBox="1">
            <a:spLocks noGrp="1"/>
          </p:cNvSpPr>
          <p:nvPr>
            <p:ph type="body" idx="2"/>
          </p:nvPr>
        </p:nvSpPr>
        <p:spPr>
          <a:xfrm>
            <a:off x="6096000" y="1536633"/>
            <a:ext cx="5140000" cy="455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609379" lvl="0" indent="-45703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780" lvl="1" indent="-42318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165" lvl="2" indent="-423184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7558" lvl="3" indent="-423184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6936" lvl="4" indent="-42318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6315" lvl="5" indent="-423184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5707" lvl="6" indent="-423184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5093" lvl="7" indent="-42318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4494" lvl="8" indent="-423184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06" name="Google Shape;20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3869" y="5817917"/>
            <a:ext cx="3134035" cy="3331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468782" y="4879735"/>
            <a:ext cx="3695567" cy="3928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841556">
            <a:off x="8703794" y="4909186"/>
            <a:ext cx="978089" cy="24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957640" y="3936933"/>
            <a:ext cx="2206701" cy="23456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401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>
            <a:spLocks noGrp="1"/>
          </p:cNvSpPr>
          <p:nvPr>
            <p:ph type="title"/>
          </p:nvPr>
        </p:nvSpPr>
        <p:spPr>
          <a:xfrm>
            <a:off x="3786000" y="2062833"/>
            <a:ext cx="4620000" cy="1491200"/>
          </a:xfrm>
          <a:prstGeom prst="rect">
            <a:avLst/>
          </a:prstGeom>
        </p:spPr>
        <p:txBody>
          <a:bodyPr spcFirstLastPara="1" wrap="square" lIns="91398" tIns="91398" rIns="91398" bIns="91398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body" idx="1"/>
          </p:nvPr>
        </p:nvSpPr>
        <p:spPr>
          <a:xfrm>
            <a:off x="3786367" y="3585967"/>
            <a:ext cx="4620000" cy="13108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marL="609379" lvl="0" indent="-406261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100"/>
            </a:lvl1pPr>
            <a:lvl2pPr marL="1218780" lvl="1" indent="-40626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165" lvl="2" indent="-40626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558" lvl="3" indent="-40626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6936" lvl="4" indent="-40626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315" lvl="5" indent="-40626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5707" lvl="6" indent="-40626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093" lvl="7" indent="-40626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4494" lvl="8" indent="-40626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2" name="Google Shape;122;p7"/>
          <p:cNvSpPr/>
          <p:nvPr/>
        </p:nvSpPr>
        <p:spPr>
          <a:xfrm flipH="1">
            <a:off x="476819" y="5511368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3" name="Google Shape;123;p7"/>
          <p:cNvSpPr/>
          <p:nvPr/>
        </p:nvSpPr>
        <p:spPr>
          <a:xfrm flipH="1">
            <a:off x="11787785" y="2805885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4" name="Google Shape;124;p7"/>
          <p:cNvSpPr/>
          <p:nvPr/>
        </p:nvSpPr>
        <p:spPr>
          <a:xfrm flipH="1">
            <a:off x="6399815" y="3136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5" name="Google Shape;125;p7"/>
          <p:cNvSpPr/>
          <p:nvPr/>
        </p:nvSpPr>
        <p:spPr>
          <a:xfrm flipH="1">
            <a:off x="10431568" y="198433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6" name="Google Shape;126;p7"/>
          <p:cNvSpPr/>
          <p:nvPr/>
        </p:nvSpPr>
        <p:spPr>
          <a:xfrm flipH="1">
            <a:off x="8952100" y="1674147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7" name="Google Shape;127;p7"/>
          <p:cNvSpPr/>
          <p:nvPr/>
        </p:nvSpPr>
        <p:spPr>
          <a:xfrm flipH="1">
            <a:off x="7583933" y="63523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8" name="Google Shape;128;p7"/>
          <p:cNvSpPr/>
          <p:nvPr/>
        </p:nvSpPr>
        <p:spPr>
          <a:xfrm flipH="1">
            <a:off x="11030267" y="1697680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7"/>
          <p:cNvSpPr/>
          <p:nvPr/>
        </p:nvSpPr>
        <p:spPr>
          <a:xfrm flipH="1">
            <a:off x="10138103" y="6484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7"/>
          <p:cNvSpPr/>
          <p:nvPr/>
        </p:nvSpPr>
        <p:spPr>
          <a:xfrm flipH="1">
            <a:off x="809403" y="319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1" name="Google Shape;131;p7"/>
          <p:cNvSpPr/>
          <p:nvPr/>
        </p:nvSpPr>
        <p:spPr>
          <a:xfrm flipH="1">
            <a:off x="3782235" y="5313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2" name="Google Shape;132;p7"/>
          <p:cNvSpPr/>
          <p:nvPr/>
        </p:nvSpPr>
        <p:spPr>
          <a:xfrm flipH="1">
            <a:off x="172487" y="2705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3" name="Google Shape;133;p7"/>
          <p:cNvSpPr/>
          <p:nvPr/>
        </p:nvSpPr>
        <p:spPr>
          <a:xfrm flipH="1">
            <a:off x="1478552" y="18709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7"/>
          <p:cNvSpPr/>
          <p:nvPr/>
        </p:nvSpPr>
        <p:spPr>
          <a:xfrm flipH="1">
            <a:off x="10986835" y="47347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5" name="Google Shape;135;p7"/>
          <p:cNvSpPr/>
          <p:nvPr/>
        </p:nvSpPr>
        <p:spPr>
          <a:xfrm flipH="1">
            <a:off x="1968135" y="543006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6" name="Google Shape;136;p7"/>
          <p:cNvSpPr/>
          <p:nvPr/>
        </p:nvSpPr>
        <p:spPr>
          <a:xfrm flipH="1">
            <a:off x="3375267" y="6561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7" name="Google Shape;137;p7"/>
          <p:cNvSpPr/>
          <p:nvPr/>
        </p:nvSpPr>
        <p:spPr>
          <a:xfrm flipH="1">
            <a:off x="660133" y="42729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8" name="Google Shape;138;p7"/>
          <p:cNvSpPr/>
          <p:nvPr/>
        </p:nvSpPr>
        <p:spPr>
          <a:xfrm>
            <a:off x="8833902" y="5347102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9" name="Google Shape;139;p7"/>
          <p:cNvSpPr/>
          <p:nvPr/>
        </p:nvSpPr>
        <p:spPr>
          <a:xfrm>
            <a:off x="2114618" y="4290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2260581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72503" y="5126118"/>
            <a:ext cx="865300" cy="2171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9633" y="4686919"/>
            <a:ext cx="4138699" cy="43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3269" y="3838769"/>
            <a:ext cx="1871435" cy="198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8714948" y="-1411798"/>
            <a:ext cx="2444001" cy="259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47885" y="-376833"/>
            <a:ext cx="2180265" cy="2317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9899999">
            <a:off x="-1004724" y="3314153"/>
            <a:ext cx="2229367" cy="2368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73236" y="5281235"/>
            <a:ext cx="3365633" cy="357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27535" y="5281252"/>
            <a:ext cx="2227101" cy="2367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-1018898" y="1175303"/>
            <a:ext cx="1697132" cy="1805068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8"/>
          <p:cNvSpPr txBox="1">
            <a:spLocks noGrp="1"/>
          </p:cNvSpPr>
          <p:nvPr>
            <p:ph type="subTitle" idx="1"/>
          </p:nvPr>
        </p:nvSpPr>
        <p:spPr>
          <a:xfrm>
            <a:off x="1464141" y="3702800"/>
            <a:ext cx="2520000" cy="941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8"/>
          <p:cNvSpPr txBox="1">
            <a:spLocks noGrp="1"/>
          </p:cNvSpPr>
          <p:nvPr>
            <p:ph type="subTitle" idx="2"/>
          </p:nvPr>
        </p:nvSpPr>
        <p:spPr>
          <a:xfrm>
            <a:off x="1464141" y="3249133"/>
            <a:ext cx="25200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8"/>
          <p:cNvSpPr txBox="1">
            <a:spLocks noGrp="1"/>
          </p:cNvSpPr>
          <p:nvPr>
            <p:ph type="subTitle" idx="3"/>
          </p:nvPr>
        </p:nvSpPr>
        <p:spPr>
          <a:xfrm>
            <a:off x="4836008" y="3702800"/>
            <a:ext cx="2520000" cy="941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8"/>
          <p:cNvSpPr txBox="1">
            <a:spLocks noGrp="1"/>
          </p:cNvSpPr>
          <p:nvPr>
            <p:ph type="subTitle" idx="4"/>
          </p:nvPr>
        </p:nvSpPr>
        <p:spPr>
          <a:xfrm>
            <a:off x="4836007" y="3249133"/>
            <a:ext cx="25200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18"/>
          <p:cNvSpPr txBox="1">
            <a:spLocks noGrp="1"/>
          </p:cNvSpPr>
          <p:nvPr>
            <p:ph type="subTitle" idx="5"/>
          </p:nvPr>
        </p:nvSpPr>
        <p:spPr>
          <a:xfrm>
            <a:off x="8207875" y="3702800"/>
            <a:ext cx="2520000" cy="941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8"/>
          <p:cNvSpPr txBox="1">
            <a:spLocks noGrp="1"/>
          </p:cNvSpPr>
          <p:nvPr>
            <p:ph type="subTitle" idx="6"/>
          </p:nvPr>
        </p:nvSpPr>
        <p:spPr>
          <a:xfrm>
            <a:off x="8207875" y="3249133"/>
            <a:ext cx="25200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5700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468782" y="4879735"/>
            <a:ext cx="3695567" cy="3928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2245" y="138652"/>
            <a:ext cx="2710235" cy="2882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87533" y="-705233"/>
            <a:ext cx="1696368" cy="1890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57640" y="3936933"/>
            <a:ext cx="2206701" cy="2345667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9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9"/>
          <p:cNvSpPr txBox="1">
            <a:spLocks noGrp="1"/>
          </p:cNvSpPr>
          <p:nvPr>
            <p:ph type="subTitle" idx="1"/>
          </p:nvPr>
        </p:nvSpPr>
        <p:spPr>
          <a:xfrm>
            <a:off x="3267000" y="2255333"/>
            <a:ext cx="6526800" cy="628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9"/>
          <p:cNvSpPr txBox="1">
            <a:spLocks noGrp="1"/>
          </p:cNvSpPr>
          <p:nvPr>
            <p:ph type="subTitle" idx="2"/>
          </p:nvPr>
        </p:nvSpPr>
        <p:spPr>
          <a:xfrm>
            <a:off x="3267000" y="1801667"/>
            <a:ext cx="652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19"/>
          <p:cNvSpPr txBox="1">
            <a:spLocks noGrp="1"/>
          </p:cNvSpPr>
          <p:nvPr>
            <p:ph type="subTitle" idx="3"/>
          </p:nvPr>
        </p:nvSpPr>
        <p:spPr>
          <a:xfrm>
            <a:off x="3267000" y="3578751"/>
            <a:ext cx="6526800" cy="628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9"/>
          <p:cNvSpPr txBox="1">
            <a:spLocks noGrp="1"/>
          </p:cNvSpPr>
          <p:nvPr>
            <p:ph type="subTitle" idx="4"/>
          </p:nvPr>
        </p:nvSpPr>
        <p:spPr>
          <a:xfrm>
            <a:off x="3267000" y="3125083"/>
            <a:ext cx="652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subTitle" idx="5"/>
          </p:nvPr>
        </p:nvSpPr>
        <p:spPr>
          <a:xfrm>
            <a:off x="3267000" y="4902200"/>
            <a:ext cx="6526800" cy="628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9"/>
          <p:cNvSpPr txBox="1">
            <a:spLocks noGrp="1"/>
          </p:cNvSpPr>
          <p:nvPr>
            <p:ph type="subTitle" idx="6"/>
          </p:nvPr>
        </p:nvSpPr>
        <p:spPr>
          <a:xfrm>
            <a:off x="3267000" y="4448533"/>
            <a:ext cx="652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39" name="Google Shape;23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850834" y="2348651"/>
            <a:ext cx="4014035" cy="4266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505067" y="4503935"/>
            <a:ext cx="2179397" cy="2316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994104">
            <a:off x="6264754" y="5654812"/>
            <a:ext cx="1906995" cy="2025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9681789">
            <a:off x="4014232" y="5536932"/>
            <a:ext cx="2019869" cy="2235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2256113">
            <a:off x="-1483397" y="-1015037"/>
            <a:ext cx="2674569" cy="28429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13249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17311" y="2993667"/>
            <a:ext cx="3619068" cy="3846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219741" y="3639517"/>
            <a:ext cx="3619068" cy="384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299999">
            <a:off x="9774788" y="5825285"/>
            <a:ext cx="2317041" cy="246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575967" y="5519751"/>
            <a:ext cx="2676600" cy="284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970368" y="-37833"/>
            <a:ext cx="2450797" cy="26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10220219" y="-570533"/>
            <a:ext cx="2430868" cy="2583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55599" y="-622933"/>
            <a:ext cx="1789104" cy="197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9223506">
            <a:off x="56598" y="1634245"/>
            <a:ext cx="737447" cy="1850883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0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subTitle" idx="1"/>
          </p:nvPr>
        </p:nvSpPr>
        <p:spPr>
          <a:xfrm>
            <a:off x="3427120" y="2805284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2"/>
          </p:nvPr>
        </p:nvSpPr>
        <p:spPr>
          <a:xfrm>
            <a:off x="3427141" y="2351617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3"/>
          </p:nvPr>
        </p:nvSpPr>
        <p:spPr>
          <a:xfrm>
            <a:off x="3427120" y="5042867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subTitle" idx="4"/>
          </p:nvPr>
        </p:nvSpPr>
        <p:spPr>
          <a:xfrm>
            <a:off x="3427141" y="4589200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5"/>
          </p:nvPr>
        </p:nvSpPr>
        <p:spPr>
          <a:xfrm>
            <a:off x="8114820" y="2805284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6"/>
          </p:nvPr>
        </p:nvSpPr>
        <p:spPr>
          <a:xfrm>
            <a:off x="8114841" y="2351617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0"/>
          <p:cNvSpPr txBox="1">
            <a:spLocks noGrp="1"/>
          </p:cNvSpPr>
          <p:nvPr>
            <p:ph type="subTitle" idx="7"/>
          </p:nvPr>
        </p:nvSpPr>
        <p:spPr>
          <a:xfrm>
            <a:off x="8114820" y="5042867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0"/>
          <p:cNvSpPr txBox="1">
            <a:spLocks noGrp="1"/>
          </p:cNvSpPr>
          <p:nvPr>
            <p:ph type="subTitle" idx="8"/>
          </p:nvPr>
        </p:nvSpPr>
        <p:spPr>
          <a:xfrm>
            <a:off x="8114841" y="4589200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4662283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074063" y="3013403"/>
            <a:ext cx="3644720" cy="3874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900001" flipH="1">
            <a:off x="11148592" y="1422080"/>
            <a:ext cx="751445" cy="1885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3321" y="5868600"/>
            <a:ext cx="2151291" cy="228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43731" y="-533700"/>
            <a:ext cx="2361568" cy="2510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8337071" y="5685152"/>
            <a:ext cx="2568712" cy="2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-1357469" y="-204966"/>
            <a:ext cx="2450797" cy="26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1243725" y="1482867"/>
            <a:ext cx="2430868" cy="2583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-841213" y="5113436"/>
            <a:ext cx="4192076" cy="445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4499997" flipH="1">
            <a:off x="-901205" y="4764013"/>
            <a:ext cx="1745841" cy="185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9302185" y="-438867"/>
            <a:ext cx="1693967" cy="1874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28871">
            <a:off x="4364150" y="5685758"/>
            <a:ext cx="702135" cy="176219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1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1"/>
          <p:cNvSpPr txBox="1">
            <a:spLocks noGrp="1"/>
          </p:cNvSpPr>
          <p:nvPr>
            <p:ph type="subTitle" idx="1"/>
          </p:nvPr>
        </p:nvSpPr>
        <p:spPr>
          <a:xfrm>
            <a:off x="1895288" y="3008584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1"/>
          <p:cNvSpPr txBox="1">
            <a:spLocks noGrp="1"/>
          </p:cNvSpPr>
          <p:nvPr>
            <p:ph type="subTitle" idx="2"/>
          </p:nvPr>
        </p:nvSpPr>
        <p:spPr>
          <a:xfrm>
            <a:off x="1895309" y="2554917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1"/>
          <p:cNvSpPr txBox="1">
            <a:spLocks noGrp="1"/>
          </p:cNvSpPr>
          <p:nvPr>
            <p:ph type="subTitle" idx="3"/>
          </p:nvPr>
        </p:nvSpPr>
        <p:spPr>
          <a:xfrm>
            <a:off x="4902591" y="3008584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1"/>
          <p:cNvSpPr txBox="1">
            <a:spLocks noGrp="1"/>
          </p:cNvSpPr>
          <p:nvPr>
            <p:ph type="subTitle" idx="4"/>
          </p:nvPr>
        </p:nvSpPr>
        <p:spPr>
          <a:xfrm>
            <a:off x="4902612" y="2554917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21"/>
          <p:cNvSpPr txBox="1">
            <a:spLocks noGrp="1"/>
          </p:cNvSpPr>
          <p:nvPr>
            <p:ph type="subTitle" idx="5"/>
          </p:nvPr>
        </p:nvSpPr>
        <p:spPr>
          <a:xfrm>
            <a:off x="7909957" y="3008584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1"/>
          <p:cNvSpPr txBox="1">
            <a:spLocks noGrp="1"/>
          </p:cNvSpPr>
          <p:nvPr>
            <p:ph type="subTitle" idx="6"/>
          </p:nvPr>
        </p:nvSpPr>
        <p:spPr>
          <a:xfrm>
            <a:off x="7909979" y="2554917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1"/>
          <p:cNvSpPr txBox="1">
            <a:spLocks noGrp="1"/>
          </p:cNvSpPr>
          <p:nvPr>
            <p:ph type="subTitle" idx="7"/>
          </p:nvPr>
        </p:nvSpPr>
        <p:spPr>
          <a:xfrm>
            <a:off x="1895221" y="5264984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1"/>
          <p:cNvSpPr txBox="1">
            <a:spLocks noGrp="1"/>
          </p:cNvSpPr>
          <p:nvPr>
            <p:ph type="subTitle" idx="8"/>
          </p:nvPr>
        </p:nvSpPr>
        <p:spPr>
          <a:xfrm>
            <a:off x="1895243" y="4811317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1"/>
          <p:cNvSpPr txBox="1">
            <a:spLocks noGrp="1"/>
          </p:cNvSpPr>
          <p:nvPr>
            <p:ph type="subTitle" idx="9"/>
          </p:nvPr>
        </p:nvSpPr>
        <p:spPr>
          <a:xfrm>
            <a:off x="4902524" y="5264984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1"/>
          <p:cNvSpPr txBox="1">
            <a:spLocks noGrp="1"/>
          </p:cNvSpPr>
          <p:nvPr>
            <p:ph type="subTitle" idx="13"/>
          </p:nvPr>
        </p:nvSpPr>
        <p:spPr>
          <a:xfrm>
            <a:off x="4902545" y="4811317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1"/>
          <p:cNvSpPr txBox="1">
            <a:spLocks noGrp="1"/>
          </p:cNvSpPr>
          <p:nvPr>
            <p:ph type="subTitle" idx="14"/>
          </p:nvPr>
        </p:nvSpPr>
        <p:spPr>
          <a:xfrm>
            <a:off x="7909891" y="5264984"/>
            <a:ext cx="2386800" cy="60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subTitle" idx="15"/>
          </p:nvPr>
        </p:nvSpPr>
        <p:spPr>
          <a:xfrm>
            <a:off x="7909912" y="4811317"/>
            <a:ext cx="2386800" cy="3452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7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87" name="Google Shape;287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161985" y="-1292367"/>
            <a:ext cx="2094599" cy="2225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967079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95693" y="4309003"/>
            <a:ext cx="3525100" cy="3749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564053">
            <a:off x="-957958" y="2730301"/>
            <a:ext cx="1814132" cy="2021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303218">
            <a:off x="9344872" y="-1799796"/>
            <a:ext cx="3284197" cy="349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 flipH="1">
            <a:off x="7854868" y="-202364"/>
            <a:ext cx="669933" cy="1681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636956">
            <a:off x="3972582" y="5825719"/>
            <a:ext cx="2116369" cy="2248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9900000">
            <a:off x="10272965" y="5331368"/>
            <a:ext cx="2867903" cy="304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235868" y="4032136"/>
            <a:ext cx="2428269" cy="258116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2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107646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74745" y="5945949"/>
            <a:ext cx="2151291" cy="228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3067" y="5311967"/>
            <a:ext cx="4192076" cy="445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499997">
            <a:off x="11611977" y="4367646"/>
            <a:ext cx="1745841" cy="185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6989167" y="5490803"/>
            <a:ext cx="1943176" cy="2166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12171" y="5772268"/>
            <a:ext cx="2568712" cy="2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932866" y="1500260"/>
            <a:ext cx="2779132" cy="2954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459318" y="-1570497"/>
            <a:ext cx="2487052" cy="2645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970736" y="-459998"/>
            <a:ext cx="2287069" cy="2548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0800000" flipH="1">
            <a:off x="7972500" y="-628936"/>
            <a:ext cx="848368" cy="2129203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3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616845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0707567" y="3639517"/>
            <a:ext cx="3619068" cy="384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070925" y="5490585"/>
            <a:ext cx="2676600" cy="284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100482" y="1821848"/>
            <a:ext cx="4056668" cy="431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253817" y="5127467"/>
            <a:ext cx="821767" cy="2062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54183" y="-1570497"/>
            <a:ext cx="2487052" cy="2645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865600" y="-459998"/>
            <a:ext cx="2287069" cy="2548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994104">
            <a:off x="4722989" y="5900232"/>
            <a:ext cx="1906995" cy="2025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335936" y="197367"/>
            <a:ext cx="2569569" cy="2731364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24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815993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437297" flipH="1">
            <a:off x="10367326" y="5171429"/>
            <a:ext cx="3187945" cy="3390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226349" flipH="1">
            <a:off x="4243067" y="5787134"/>
            <a:ext cx="2139767" cy="2275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5156851" y="5408681"/>
            <a:ext cx="2315584" cy="2461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170197" flipH="1">
            <a:off x="-1591335" y="4146815"/>
            <a:ext cx="2905499" cy="3088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28870">
            <a:off x="1608389" y="5478143"/>
            <a:ext cx="758263" cy="1903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 flipH="1">
            <a:off x="11002818" y="3737555"/>
            <a:ext cx="2569569" cy="273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905384" y="-531334"/>
            <a:ext cx="2939001" cy="3124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590931" y="-824797"/>
            <a:ext cx="1837904" cy="2033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-1365612" y="593367"/>
            <a:ext cx="2361568" cy="2510264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5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191499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633286" y="3072600"/>
            <a:ext cx="3619068" cy="3846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299999" flipH="1">
            <a:off x="11294" y="5904218"/>
            <a:ext cx="2317041" cy="246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06233" y="3072601"/>
            <a:ext cx="3345467" cy="3558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61418" y="4855987"/>
            <a:ext cx="1201335" cy="301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91683" y="-1570497"/>
            <a:ext cx="2487052" cy="2645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970736" y="-459998"/>
            <a:ext cx="2287069" cy="2548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5147466">
            <a:off x="4471463" y="5718531"/>
            <a:ext cx="3433633" cy="3649868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6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831902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899999">
            <a:off x="-1432176" y="4241586"/>
            <a:ext cx="2229367" cy="2368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0675" y="5511267"/>
            <a:ext cx="3619068" cy="3846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0500" y="-340298"/>
            <a:ext cx="2450797" cy="26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0210351" y="-873000"/>
            <a:ext cx="2430868" cy="2583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2823245" y="5945949"/>
            <a:ext cx="2151291" cy="228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60671" y="5772268"/>
            <a:ext cx="2568712" cy="2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800000" flipH="1">
            <a:off x="-1759435" y="-178334"/>
            <a:ext cx="2568701" cy="2730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0800000" flipH="1">
            <a:off x="-641397" y="1543205"/>
            <a:ext cx="1401201" cy="148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0800000">
            <a:off x="10310987" y="5002903"/>
            <a:ext cx="1849799" cy="204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7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66358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1999367" y="2215600"/>
            <a:ext cx="8193600" cy="25928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7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2" name="Google Shape;142;p8"/>
          <p:cNvSpPr/>
          <p:nvPr/>
        </p:nvSpPr>
        <p:spPr>
          <a:xfrm>
            <a:off x="11342903" y="5511368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8"/>
          <p:cNvSpPr/>
          <p:nvPr/>
        </p:nvSpPr>
        <p:spPr>
          <a:xfrm>
            <a:off x="172500" y="2805885"/>
            <a:ext cx="142367" cy="266433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8"/>
          <p:cNvSpPr/>
          <p:nvPr/>
        </p:nvSpPr>
        <p:spPr>
          <a:xfrm>
            <a:off x="5523802" y="3136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8"/>
          <p:cNvSpPr/>
          <p:nvPr/>
        </p:nvSpPr>
        <p:spPr>
          <a:xfrm>
            <a:off x="2753284" y="337151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6" name="Google Shape;146;p8"/>
          <p:cNvSpPr/>
          <p:nvPr/>
        </p:nvSpPr>
        <p:spPr>
          <a:xfrm>
            <a:off x="436117" y="1012018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7" name="Google Shape;147;p8"/>
          <p:cNvSpPr/>
          <p:nvPr/>
        </p:nvSpPr>
        <p:spPr>
          <a:xfrm>
            <a:off x="4415417" y="63523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8" name="Google Shape;148;p8"/>
          <p:cNvSpPr/>
          <p:nvPr/>
        </p:nvSpPr>
        <p:spPr>
          <a:xfrm>
            <a:off x="463317" y="1794844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9" name="Google Shape;149;p8"/>
          <p:cNvSpPr/>
          <p:nvPr/>
        </p:nvSpPr>
        <p:spPr>
          <a:xfrm>
            <a:off x="1860619" y="6484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8"/>
          <p:cNvSpPr/>
          <p:nvPr/>
        </p:nvSpPr>
        <p:spPr>
          <a:xfrm>
            <a:off x="11255319" y="319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1" name="Google Shape;151;p8"/>
          <p:cNvSpPr/>
          <p:nvPr/>
        </p:nvSpPr>
        <p:spPr>
          <a:xfrm>
            <a:off x="8126087" y="531319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2" name="Google Shape;152;p8"/>
          <p:cNvSpPr/>
          <p:nvPr/>
        </p:nvSpPr>
        <p:spPr>
          <a:xfrm>
            <a:off x="11781635" y="2705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3" name="Google Shape;153;p8"/>
          <p:cNvSpPr/>
          <p:nvPr/>
        </p:nvSpPr>
        <p:spPr>
          <a:xfrm>
            <a:off x="11303202" y="1626818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4" name="Google Shape;154;p8"/>
          <p:cNvSpPr/>
          <p:nvPr/>
        </p:nvSpPr>
        <p:spPr>
          <a:xfrm>
            <a:off x="461167" y="4806000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8"/>
          <p:cNvSpPr/>
          <p:nvPr/>
        </p:nvSpPr>
        <p:spPr>
          <a:xfrm>
            <a:off x="10429787" y="6561735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8"/>
          <p:cNvSpPr/>
          <p:nvPr/>
        </p:nvSpPr>
        <p:spPr>
          <a:xfrm>
            <a:off x="8689451" y="6561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8"/>
          <p:cNvSpPr/>
          <p:nvPr/>
        </p:nvSpPr>
        <p:spPr>
          <a:xfrm>
            <a:off x="11342884" y="42729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8" name="Google Shape;158;p8"/>
          <p:cNvSpPr/>
          <p:nvPr/>
        </p:nvSpPr>
        <p:spPr>
          <a:xfrm flipH="1">
            <a:off x="172502" y="6087036"/>
            <a:ext cx="390433" cy="556033"/>
          </a:xfrm>
          <a:custGeom>
            <a:avLst/>
            <a:gdLst/>
            <a:ahLst/>
            <a:cxnLst/>
            <a:rect l="l" t="t" r="r" b="b"/>
            <a:pathLst>
              <a:path w="11713" h="16681" fill="none" extrusionOk="0">
                <a:moveTo>
                  <a:pt x="624" y="9862"/>
                </a:moveTo>
                <a:cubicBezTo>
                  <a:pt x="807" y="12226"/>
                  <a:pt x="2090" y="14572"/>
                  <a:pt x="4234" y="15636"/>
                </a:cubicBezTo>
                <a:cubicBezTo>
                  <a:pt x="6361" y="16680"/>
                  <a:pt x="9275" y="16112"/>
                  <a:pt x="10540" y="14114"/>
                </a:cubicBezTo>
                <a:cubicBezTo>
                  <a:pt x="11713" y="12281"/>
                  <a:pt x="11309" y="9862"/>
                  <a:pt x="10668" y="7791"/>
                </a:cubicBezTo>
                <a:cubicBezTo>
                  <a:pt x="8248" y="1"/>
                  <a:pt x="0" y="1706"/>
                  <a:pt x="624" y="986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9" name="Google Shape;159;p8"/>
          <p:cNvSpPr/>
          <p:nvPr/>
        </p:nvSpPr>
        <p:spPr>
          <a:xfrm flipH="1">
            <a:off x="9675202" y="429018"/>
            <a:ext cx="312833" cy="285967"/>
          </a:xfrm>
          <a:custGeom>
            <a:avLst/>
            <a:gdLst/>
            <a:ahLst/>
            <a:cxnLst/>
            <a:rect l="l" t="t" r="r" b="b"/>
            <a:pathLst>
              <a:path w="9385" h="8579" fill="none" extrusionOk="0">
                <a:moveTo>
                  <a:pt x="5462" y="184"/>
                </a:moveTo>
                <a:cubicBezTo>
                  <a:pt x="4711" y="458"/>
                  <a:pt x="3978" y="807"/>
                  <a:pt x="3281" y="1192"/>
                </a:cubicBezTo>
                <a:cubicBezTo>
                  <a:pt x="2365" y="1595"/>
                  <a:pt x="1577" y="2273"/>
                  <a:pt x="1027" y="3116"/>
                </a:cubicBezTo>
                <a:cubicBezTo>
                  <a:pt x="0" y="4784"/>
                  <a:pt x="404" y="7442"/>
                  <a:pt x="2273" y="8047"/>
                </a:cubicBezTo>
                <a:cubicBezTo>
                  <a:pt x="3923" y="8578"/>
                  <a:pt x="5572" y="7295"/>
                  <a:pt x="6727" y="5994"/>
                </a:cubicBezTo>
                <a:cubicBezTo>
                  <a:pt x="7918" y="4656"/>
                  <a:pt x="9385" y="2511"/>
                  <a:pt x="7973" y="788"/>
                </a:cubicBezTo>
                <a:cubicBezTo>
                  <a:pt x="7570" y="294"/>
                  <a:pt x="6965" y="0"/>
                  <a:pt x="6324" y="19"/>
                </a:cubicBezTo>
                <a:cubicBezTo>
                  <a:pt x="6031" y="37"/>
                  <a:pt x="5737" y="92"/>
                  <a:pt x="5462" y="184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8"/>
          <p:cNvSpPr/>
          <p:nvPr/>
        </p:nvSpPr>
        <p:spPr>
          <a:xfrm>
            <a:off x="6504733" y="6501956"/>
            <a:ext cx="282904" cy="275992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1" name="Google Shape;161;p8"/>
          <p:cNvSpPr/>
          <p:nvPr/>
        </p:nvSpPr>
        <p:spPr>
          <a:xfrm>
            <a:off x="1287135" y="359167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0697454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95693" y="4309003"/>
            <a:ext cx="3525100" cy="3749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564053">
            <a:off x="-957958" y="2730301"/>
            <a:ext cx="1814132" cy="2021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303218">
            <a:off x="10045504" y="-1799796"/>
            <a:ext cx="3284197" cy="349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 flipH="1">
            <a:off x="9068636" y="-202364"/>
            <a:ext cx="669933" cy="1681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251833" y="5094651"/>
            <a:ext cx="4138699" cy="43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5489020" y="5281235"/>
            <a:ext cx="3365633" cy="357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>
            <a:off x="4174552" y="5456785"/>
            <a:ext cx="2227101" cy="2367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6299999">
            <a:off x="11211954" y="2729239"/>
            <a:ext cx="2317041" cy="2461401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28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096546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0026915" y="5194167"/>
            <a:ext cx="3619068" cy="3846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299999" flipH="1">
            <a:off x="-57821" y="5825285"/>
            <a:ext cx="2317041" cy="246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1387176" y="-37833"/>
            <a:ext cx="2450797" cy="26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474730" y="1746000"/>
            <a:ext cx="2430868" cy="2583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9900001" flipH="1">
            <a:off x="6733960" y="-505423"/>
            <a:ext cx="751445" cy="1885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91202" y="6057608"/>
            <a:ext cx="1304801" cy="138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1368458">
            <a:off x="10972599" y="-460467"/>
            <a:ext cx="2361568" cy="2510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8630204" y="5809120"/>
            <a:ext cx="2568712" cy="2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489651" y="-695400"/>
            <a:ext cx="1693967" cy="1874632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9"/>
          <p:cNvSpPr txBox="1">
            <a:spLocks noGrp="1"/>
          </p:cNvSpPr>
          <p:nvPr>
            <p:ph type="title" hasCustomPrompt="1"/>
          </p:nvPr>
        </p:nvSpPr>
        <p:spPr>
          <a:xfrm>
            <a:off x="1298125" y="1762300"/>
            <a:ext cx="4819200" cy="726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370" name="Google Shape;370;p29"/>
          <p:cNvSpPr txBox="1">
            <a:spLocks noGrp="1"/>
          </p:cNvSpPr>
          <p:nvPr>
            <p:ph type="subTitle" idx="1"/>
          </p:nvPr>
        </p:nvSpPr>
        <p:spPr>
          <a:xfrm>
            <a:off x="1298125" y="2489105"/>
            <a:ext cx="4819200" cy="306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title" idx="2" hasCustomPrompt="1"/>
          </p:nvPr>
        </p:nvSpPr>
        <p:spPr>
          <a:xfrm>
            <a:off x="1298125" y="3077299"/>
            <a:ext cx="4819200" cy="726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372" name="Google Shape;372;p29"/>
          <p:cNvSpPr txBox="1">
            <a:spLocks noGrp="1"/>
          </p:cNvSpPr>
          <p:nvPr>
            <p:ph type="subTitle" idx="3"/>
          </p:nvPr>
        </p:nvSpPr>
        <p:spPr>
          <a:xfrm>
            <a:off x="1298125" y="3804101"/>
            <a:ext cx="4819200" cy="306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  <p:sp>
        <p:nvSpPr>
          <p:cNvPr id="373" name="Google Shape;373;p29"/>
          <p:cNvSpPr txBox="1">
            <a:spLocks noGrp="1"/>
          </p:cNvSpPr>
          <p:nvPr>
            <p:ph type="title" idx="4" hasCustomPrompt="1"/>
          </p:nvPr>
        </p:nvSpPr>
        <p:spPr>
          <a:xfrm>
            <a:off x="1298125" y="4392265"/>
            <a:ext cx="4819200" cy="726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374" name="Google Shape;374;p29"/>
          <p:cNvSpPr txBox="1">
            <a:spLocks noGrp="1"/>
          </p:cNvSpPr>
          <p:nvPr>
            <p:ph type="subTitle" idx="5"/>
          </p:nvPr>
        </p:nvSpPr>
        <p:spPr>
          <a:xfrm>
            <a:off x="1298125" y="5119100"/>
            <a:ext cx="4819200" cy="3068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  <p:sp>
        <p:nvSpPr>
          <p:cNvPr id="375" name="Google Shape;375;p29"/>
          <p:cNvSpPr txBox="1">
            <a:spLocks noGrp="1"/>
          </p:cNvSpPr>
          <p:nvPr>
            <p:ph type="title" idx="6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089281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00000">
            <a:off x="9667324" y="4132324"/>
            <a:ext cx="3966069" cy="421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8534400" y="4658785"/>
            <a:ext cx="2514825" cy="2802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0685667" y="-507005"/>
            <a:ext cx="3619068" cy="384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10443524" y="1118307"/>
            <a:ext cx="2676600" cy="2845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362696" flipH="1">
            <a:off x="-1355472" y="-2415644"/>
            <a:ext cx="4310279" cy="4584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6299999" flipH="1">
            <a:off x="-1147745" y="3777585"/>
            <a:ext cx="2317041" cy="246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>
            <a:off x="-862333" y="603635"/>
            <a:ext cx="2569569" cy="2731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13781" y="-3117182"/>
            <a:ext cx="4367683" cy="464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9899987">
            <a:off x="8480996" y="-219781"/>
            <a:ext cx="889565" cy="2232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8099988" flipH="1">
            <a:off x="1517307" y="5187396"/>
            <a:ext cx="3329673" cy="3539351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0"/>
          <p:cNvSpPr txBox="1">
            <a:spLocks noGrp="1"/>
          </p:cNvSpPr>
          <p:nvPr>
            <p:ph type="subTitle" idx="1"/>
          </p:nvPr>
        </p:nvSpPr>
        <p:spPr>
          <a:xfrm>
            <a:off x="2032600" y="2122551"/>
            <a:ext cx="8126800" cy="1824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  <p:sp>
        <p:nvSpPr>
          <p:cNvPr id="388" name="Google Shape;388;p30"/>
          <p:cNvSpPr txBox="1">
            <a:spLocks noGrp="1"/>
          </p:cNvSpPr>
          <p:nvPr>
            <p:ph type="title"/>
          </p:nvPr>
        </p:nvSpPr>
        <p:spPr>
          <a:xfrm>
            <a:off x="2032600" y="4175051"/>
            <a:ext cx="4568400" cy="560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480192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0180697" y="1943951"/>
            <a:ext cx="4014035" cy="4266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955698" y="280800"/>
            <a:ext cx="2959932" cy="31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68" y="1806202"/>
            <a:ext cx="2179397" cy="2316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20836" y="3662503"/>
            <a:ext cx="2179397" cy="2316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1115597" y="-1565233"/>
            <a:ext cx="2299003" cy="2442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9883471" y="-784464"/>
            <a:ext cx="2093380" cy="2316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>
            <a:off x="-1405999" y="4162636"/>
            <a:ext cx="4520867" cy="4808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028882" flipH="1">
            <a:off x="1408543" y="4729197"/>
            <a:ext cx="961737" cy="2413747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31"/>
          <p:cNvSpPr txBox="1">
            <a:spLocks noGrp="1"/>
          </p:cNvSpPr>
          <p:nvPr>
            <p:ph type="title"/>
          </p:nvPr>
        </p:nvSpPr>
        <p:spPr>
          <a:xfrm>
            <a:off x="2921800" y="721433"/>
            <a:ext cx="6348400" cy="1564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1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99" name="Google Shape;399;p31"/>
          <p:cNvSpPr txBox="1">
            <a:spLocks noGrp="1"/>
          </p:cNvSpPr>
          <p:nvPr>
            <p:ph type="subTitle" idx="1"/>
          </p:nvPr>
        </p:nvSpPr>
        <p:spPr>
          <a:xfrm>
            <a:off x="2921800" y="2285800"/>
            <a:ext cx="6348400" cy="1498400"/>
          </a:xfrm>
          <a:prstGeom prst="rect">
            <a:avLst/>
          </a:prstGeom>
        </p:spPr>
        <p:txBody>
          <a:bodyPr spcFirstLastPara="1" wrap="square" lIns="121862" tIns="0" rIns="121862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  <p:sp>
        <p:nvSpPr>
          <p:cNvPr id="400" name="Google Shape;400;p31"/>
          <p:cNvSpPr txBox="1"/>
          <p:nvPr/>
        </p:nvSpPr>
        <p:spPr>
          <a:xfrm>
            <a:off x="2863800" y="5553767"/>
            <a:ext cx="6478000" cy="5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0" rIns="121862" bIns="0" anchor="t" anchorCtr="0">
            <a:noAutofit/>
          </a:bodyPr>
          <a:lstStyle/>
          <a:p>
            <a:pPr algn="ctr">
              <a:buClr>
                <a:srgbClr val="FF9793"/>
              </a:buClr>
              <a:buSzPts val="1200"/>
              <a:buFont typeface="Rajdhani Medium"/>
              <a:buNone/>
            </a:pPr>
            <a:r>
              <a:rPr lang="en" sz="1600" kern="0">
                <a:solidFill>
                  <a:srgbClr val="9E7F3B"/>
                </a:solidFill>
                <a:latin typeface="Questrial"/>
                <a:ea typeface="Questrial"/>
                <a:cs typeface="Questrial"/>
                <a:sym typeface="Questrial"/>
              </a:rPr>
              <a:t>CREDITS: This presentation template was created by </a:t>
            </a:r>
            <a:r>
              <a:rPr lang="en" sz="1600" b="1" kern="0">
                <a:solidFill>
                  <a:srgbClr val="9E7F3B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10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 kern="0">
                <a:solidFill>
                  <a:srgbClr val="9E7F3B"/>
                </a:solidFill>
                <a:latin typeface="Questrial"/>
                <a:ea typeface="Questrial"/>
                <a:cs typeface="Questrial"/>
                <a:sym typeface="Questrial"/>
              </a:rPr>
              <a:t>, and includes icons by </a:t>
            </a:r>
            <a:r>
              <a:rPr lang="en" sz="1600" b="1" kern="0">
                <a:solidFill>
                  <a:srgbClr val="9E7F3B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11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 kern="0">
                <a:solidFill>
                  <a:srgbClr val="9E7F3B"/>
                </a:solidFill>
                <a:latin typeface="Questrial"/>
                <a:ea typeface="Questrial"/>
                <a:cs typeface="Questrial"/>
                <a:sym typeface="Questrial"/>
              </a:rPr>
              <a:t>, and infographics &amp; images by </a:t>
            </a:r>
            <a:r>
              <a:rPr lang="en" sz="1600" b="1" kern="0">
                <a:solidFill>
                  <a:srgbClr val="9E7F3B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1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kern="0">
                <a:solidFill>
                  <a:srgbClr val="9E7F3B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  <a:endParaRPr sz="1600" kern="0">
              <a:solidFill>
                <a:srgbClr val="9E7F3B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10063269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755843" y="5126118"/>
            <a:ext cx="865300" cy="2171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10830466" y="-942433"/>
            <a:ext cx="2444001" cy="259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9861264" y="92536"/>
            <a:ext cx="2180265" cy="2317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899999" flipH="1">
            <a:off x="10534257" y="3183786"/>
            <a:ext cx="2229367" cy="2368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-1114867" y="-2196438"/>
            <a:ext cx="4330931" cy="460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2219741" y="3639517"/>
            <a:ext cx="3619068" cy="384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4778869"/>
            <a:ext cx="2179397" cy="23166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712927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603196" y="3013403"/>
            <a:ext cx="3644720" cy="3874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4745" y="5628582"/>
            <a:ext cx="2151291" cy="2288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4137" y="5350868"/>
            <a:ext cx="2568712" cy="2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83067" y="5311967"/>
            <a:ext cx="4192076" cy="445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499997">
            <a:off x="11611977" y="4367646"/>
            <a:ext cx="1745841" cy="185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>
            <a:off x="6989167" y="5490803"/>
            <a:ext cx="1943176" cy="2166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9318" y="-1570497"/>
            <a:ext cx="2487052" cy="2645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970736" y="-459998"/>
            <a:ext cx="2287069" cy="2548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3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0800000" flipH="1">
            <a:off x="7972500" y="-628936"/>
            <a:ext cx="848368" cy="2129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3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-1676496" y="-1570511"/>
            <a:ext cx="3695567" cy="3928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3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0" y="-628933"/>
            <a:ext cx="2463517" cy="2618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999226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09567" y="2112317"/>
            <a:ext cx="4615200" cy="2015600"/>
          </a:xfrm>
          <a:prstGeom prst="rect">
            <a:avLst/>
          </a:prstGeom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9567" y="4308100"/>
            <a:ext cx="4451200" cy="437600"/>
          </a:xfrm>
          <a:prstGeom prst="rect">
            <a:avLst/>
          </a:prstGeom>
        </p:spPr>
        <p:txBody>
          <a:bodyPr spcFirstLastPara="1" wrap="square" lIns="121862" tIns="121862" rIns="121862" bIns="121862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838832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900" kern="0" smtClean="0">
                <a:solidFill>
                  <a:srgbClr val="000000"/>
                </a:solidFill>
                <a:cs typeface="Arial"/>
                <a:sym typeface="Arial"/>
              </a:rPr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183978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</p:spPr>
        <p:txBody>
          <a:bodyPr spcFirstLastPara="1" wrap="square" lIns="121862" tIns="121862" rIns="121862" bIns="121862" anchor="t" anchorCtr="0">
            <a:noAutofit/>
          </a:bodyPr>
          <a:lstStyle>
            <a:lvl1pPr marL="609379" lvl="0" indent="-45703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780" lvl="1" indent="-423184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165" lvl="2" indent="-423184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7558" lvl="3" indent="-423184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6936" lvl="4" indent="-423184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6315" lvl="5" indent="-423184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5707" lvl="6" indent="-423184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5093" lvl="7" indent="-423184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4494" lvl="8" indent="-423184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900" kern="0" smtClean="0">
                <a:solidFill>
                  <a:srgbClr val="000000"/>
                </a:solidFill>
                <a:cs typeface="Arial"/>
                <a:sym typeface="Arial"/>
              </a:rPr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0149816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121862" tIns="121862" rIns="121862" bIns="121862" anchor="t" anchorCtr="0">
            <a:noAutofit/>
          </a:bodyPr>
          <a:lstStyle>
            <a:lvl1pPr marL="609379" lvl="0" indent="-423184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8780" lvl="1" indent="-40626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165" lvl="2" indent="-40626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558" lvl="3" indent="-40626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6936" lvl="4" indent="-40626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315" lvl="5" indent="-40626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5707" lvl="6" indent="-40626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093" lvl="7" indent="-40626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4494" lvl="8" indent="-40626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121862" tIns="121862" rIns="121862" bIns="121862" anchor="t" anchorCtr="0">
            <a:noAutofit/>
          </a:bodyPr>
          <a:lstStyle>
            <a:lvl1pPr marL="609379" lvl="0" indent="-423184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8780" lvl="1" indent="-40626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165" lvl="2" indent="-40626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558" lvl="3" indent="-40626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6936" lvl="4" indent="-40626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315" lvl="5" indent="-40626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5707" lvl="6" indent="-40626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093" lvl="7" indent="-40626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4494" lvl="8" indent="-40626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900" kern="0" smtClean="0">
                <a:solidFill>
                  <a:srgbClr val="000000"/>
                </a:solidFill>
                <a:cs typeface="Arial"/>
                <a:sym typeface="Arial"/>
              </a:rPr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7569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 txBox="1">
            <a:spLocks noGrp="1"/>
          </p:cNvSpPr>
          <p:nvPr>
            <p:ph type="title"/>
          </p:nvPr>
        </p:nvSpPr>
        <p:spPr>
          <a:xfrm>
            <a:off x="4657900" y="2367667"/>
            <a:ext cx="5393600" cy="11972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4" name="Google Shape;164;p9"/>
          <p:cNvSpPr txBox="1">
            <a:spLocks noGrp="1"/>
          </p:cNvSpPr>
          <p:nvPr>
            <p:ph type="subTitle" idx="1"/>
          </p:nvPr>
        </p:nvSpPr>
        <p:spPr>
          <a:xfrm>
            <a:off x="4657900" y="3588935"/>
            <a:ext cx="5393600" cy="5820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5" name="Google Shape;165;p9"/>
          <p:cNvSpPr txBox="1">
            <a:spLocks noGrp="1"/>
          </p:cNvSpPr>
          <p:nvPr>
            <p:ph type="title" idx="2" hasCustomPrompt="1"/>
          </p:nvPr>
        </p:nvSpPr>
        <p:spPr>
          <a:xfrm>
            <a:off x="2140500" y="2437333"/>
            <a:ext cx="2302400" cy="1733600"/>
          </a:xfrm>
          <a:prstGeom prst="rect">
            <a:avLst/>
          </a:prstGeom>
        </p:spPr>
        <p:txBody>
          <a:bodyPr spcFirstLastPara="1" wrap="square" lIns="91398" tIns="91398" rIns="91398" bIns="91398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66" name="Google Shape;166;p9"/>
          <p:cNvSpPr/>
          <p:nvPr/>
        </p:nvSpPr>
        <p:spPr>
          <a:xfrm flipH="1">
            <a:off x="470287" y="5514900"/>
            <a:ext cx="282900" cy="585933"/>
          </a:xfrm>
          <a:custGeom>
            <a:avLst/>
            <a:gdLst/>
            <a:ahLst/>
            <a:cxnLst/>
            <a:rect l="l" t="t" r="r" b="b"/>
            <a:pathLst>
              <a:path w="8487" h="17578" fill="none" extrusionOk="0">
                <a:moveTo>
                  <a:pt x="7992" y="11419"/>
                </a:moveTo>
                <a:cubicBezTo>
                  <a:pt x="8157" y="9880"/>
                  <a:pt x="8487" y="8359"/>
                  <a:pt x="8450" y="6837"/>
                </a:cubicBezTo>
                <a:cubicBezTo>
                  <a:pt x="8450" y="6306"/>
                  <a:pt x="8322" y="5792"/>
                  <a:pt x="8322" y="5279"/>
                </a:cubicBezTo>
                <a:cubicBezTo>
                  <a:pt x="7955" y="3226"/>
                  <a:pt x="6654" y="1210"/>
                  <a:pt x="4656" y="605"/>
                </a:cubicBezTo>
                <a:cubicBezTo>
                  <a:pt x="2640" y="1"/>
                  <a:pt x="128" y="1394"/>
                  <a:pt x="74" y="3483"/>
                </a:cubicBezTo>
                <a:cubicBezTo>
                  <a:pt x="0" y="5994"/>
                  <a:pt x="3116" y="7570"/>
                  <a:pt x="3556" y="10045"/>
                </a:cubicBezTo>
                <a:cubicBezTo>
                  <a:pt x="3776" y="11255"/>
                  <a:pt x="3336" y="12446"/>
                  <a:pt x="3134" y="13656"/>
                </a:cubicBezTo>
                <a:cubicBezTo>
                  <a:pt x="2951" y="14847"/>
                  <a:pt x="3153" y="16295"/>
                  <a:pt x="4216" y="16900"/>
                </a:cubicBezTo>
                <a:cubicBezTo>
                  <a:pt x="5407" y="17578"/>
                  <a:pt x="7020" y="16662"/>
                  <a:pt x="7570" y="15415"/>
                </a:cubicBezTo>
                <a:cubicBezTo>
                  <a:pt x="8010" y="14389"/>
                  <a:pt x="7845" y="13124"/>
                  <a:pt x="7918" y="12024"/>
                </a:cubicBezTo>
                <a:cubicBezTo>
                  <a:pt x="7955" y="11823"/>
                  <a:pt x="7973" y="11621"/>
                  <a:pt x="7992" y="11419"/>
                </a:cubicBezTo>
                <a:close/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7" name="Google Shape;167;p9"/>
          <p:cNvSpPr/>
          <p:nvPr/>
        </p:nvSpPr>
        <p:spPr>
          <a:xfrm flipH="1">
            <a:off x="11738212" y="357000"/>
            <a:ext cx="204865" cy="383397"/>
          </a:xfrm>
          <a:custGeom>
            <a:avLst/>
            <a:gdLst/>
            <a:ahLst/>
            <a:cxnLst/>
            <a:rect l="l" t="t" r="r" b="b"/>
            <a:pathLst>
              <a:path w="4271" h="7993" fill="none" extrusionOk="0">
                <a:moveTo>
                  <a:pt x="495" y="4143"/>
                </a:moveTo>
                <a:cubicBezTo>
                  <a:pt x="257" y="3318"/>
                  <a:pt x="0" y="2475"/>
                  <a:pt x="165" y="1614"/>
                </a:cubicBezTo>
                <a:cubicBezTo>
                  <a:pt x="330" y="770"/>
                  <a:pt x="1081" y="1"/>
                  <a:pt x="1925" y="111"/>
                </a:cubicBezTo>
                <a:cubicBezTo>
                  <a:pt x="2658" y="202"/>
                  <a:pt x="3171" y="917"/>
                  <a:pt x="3354" y="1632"/>
                </a:cubicBezTo>
                <a:cubicBezTo>
                  <a:pt x="3538" y="2347"/>
                  <a:pt x="3519" y="3098"/>
                  <a:pt x="3702" y="3813"/>
                </a:cubicBezTo>
                <a:cubicBezTo>
                  <a:pt x="3886" y="4546"/>
                  <a:pt x="4271" y="5261"/>
                  <a:pt x="4197" y="6013"/>
                </a:cubicBezTo>
                <a:cubicBezTo>
                  <a:pt x="4106" y="6782"/>
                  <a:pt x="3519" y="7424"/>
                  <a:pt x="2731" y="7571"/>
                </a:cubicBezTo>
                <a:cubicBezTo>
                  <a:pt x="513" y="7992"/>
                  <a:pt x="898" y="5463"/>
                  <a:pt x="495" y="4143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8" name="Google Shape;168;p9"/>
          <p:cNvSpPr/>
          <p:nvPr/>
        </p:nvSpPr>
        <p:spPr>
          <a:xfrm flipH="1">
            <a:off x="6626785" y="3136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9" name="Google Shape;169;p9"/>
          <p:cNvSpPr/>
          <p:nvPr/>
        </p:nvSpPr>
        <p:spPr>
          <a:xfrm flipH="1">
            <a:off x="10658536" y="198433"/>
            <a:ext cx="150933" cy="121000"/>
          </a:xfrm>
          <a:custGeom>
            <a:avLst/>
            <a:gdLst/>
            <a:ahLst/>
            <a:cxnLst/>
            <a:rect l="l" t="t" r="r" b="b"/>
            <a:pathLst>
              <a:path w="4528" h="3630" fill="none" extrusionOk="0">
                <a:moveTo>
                  <a:pt x="1705" y="605"/>
                </a:moveTo>
                <a:cubicBezTo>
                  <a:pt x="1485" y="715"/>
                  <a:pt x="1284" y="807"/>
                  <a:pt x="1064" y="917"/>
                </a:cubicBezTo>
                <a:cubicBezTo>
                  <a:pt x="514" y="1210"/>
                  <a:pt x="56" y="1705"/>
                  <a:pt x="19" y="2365"/>
                </a:cubicBezTo>
                <a:cubicBezTo>
                  <a:pt x="1" y="2823"/>
                  <a:pt x="184" y="3336"/>
                  <a:pt x="661" y="3501"/>
                </a:cubicBezTo>
                <a:lnTo>
                  <a:pt x="734" y="3519"/>
                </a:lnTo>
                <a:cubicBezTo>
                  <a:pt x="1210" y="3629"/>
                  <a:pt x="1669" y="3354"/>
                  <a:pt x="2072" y="3079"/>
                </a:cubicBezTo>
                <a:lnTo>
                  <a:pt x="3868" y="1870"/>
                </a:lnTo>
                <a:cubicBezTo>
                  <a:pt x="4033" y="1760"/>
                  <a:pt x="4198" y="1631"/>
                  <a:pt x="4308" y="1466"/>
                </a:cubicBezTo>
                <a:cubicBezTo>
                  <a:pt x="4528" y="1118"/>
                  <a:pt x="4345" y="660"/>
                  <a:pt x="4051" y="403"/>
                </a:cubicBezTo>
                <a:cubicBezTo>
                  <a:pt x="3667" y="73"/>
                  <a:pt x="3098" y="0"/>
                  <a:pt x="2622" y="202"/>
                </a:cubicBezTo>
                <a:cubicBezTo>
                  <a:pt x="2402" y="293"/>
                  <a:pt x="2164" y="403"/>
                  <a:pt x="1944" y="513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" name="Google Shape;170;p9"/>
          <p:cNvSpPr/>
          <p:nvPr/>
        </p:nvSpPr>
        <p:spPr>
          <a:xfrm flipH="1">
            <a:off x="612417" y="1407869"/>
            <a:ext cx="154000" cy="144233"/>
          </a:xfrm>
          <a:custGeom>
            <a:avLst/>
            <a:gdLst/>
            <a:ahLst/>
            <a:cxnLst/>
            <a:rect l="l" t="t" r="r" b="b"/>
            <a:pathLst>
              <a:path w="4620" h="4327" fill="none" extrusionOk="0">
                <a:moveTo>
                  <a:pt x="733" y="935"/>
                </a:moveTo>
                <a:cubicBezTo>
                  <a:pt x="0" y="2163"/>
                  <a:pt x="990" y="4326"/>
                  <a:pt x="2676" y="3996"/>
                </a:cubicBezTo>
                <a:cubicBezTo>
                  <a:pt x="4253" y="3703"/>
                  <a:pt x="4619" y="1613"/>
                  <a:pt x="3409" y="642"/>
                </a:cubicBezTo>
                <a:cubicBezTo>
                  <a:pt x="2640" y="1"/>
                  <a:pt x="1283" y="19"/>
                  <a:pt x="733" y="935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1" name="Google Shape;171;p9"/>
          <p:cNvSpPr/>
          <p:nvPr/>
        </p:nvSpPr>
        <p:spPr>
          <a:xfrm flipH="1">
            <a:off x="7810901" y="6352367"/>
            <a:ext cx="103267" cy="97200"/>
          </a:xfrm>
          <a:custGeom>
            <a:avLst/>
            <a:gdLst/>
            <a:ahLst/>
            <a:cxnLst/>
            <a:rect l="l" t="t" r="r" b="b"/>
            <a:pathLst>
              <a:path w="3098" h="2916" fill="none" extrusionOk="0">
                <a:moveTo>
                  <a:pt x="788" y="496"/>
                </a:moveTo>
                <a:cubicBezTo>
                  <a:pt x="843" y="459"/>
                  <a:pt x="898" y="404"/>
                  <a:pt x="972" y="367"/>
                </a:cubicBezTo>
                <a:cubicBezTo>
                  <a:pt x="1650" y="1"/>
                  <a:pt x="2658" y="367"/>
                  <a:pt x="2878" y="1137"/>
                </a:cubicBezTo>
                <a:cubicBezTo>
                  <a:pt x="3098" y="1980"/>
                  <a:pt x="2291" y="2915"/>
                  <a:pt x="1430" y="2787"/>
                </a:cubicBezTo>
                <a:cubicBezTo>
                  <a:pt x="367" y="2640"/>
                  <a:pt x="0" y="1156"/>
                  <a:pt x="788" y="496"/>
                </a:cubicBezTo>
                <a:close/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2" name="Google Shape;172;p9"/>
          <p:cNvSpPr/>
          <p:nvPr/>
        </p:nvSpPr>
        <p:spPr>
          <a:xfrm flipH="1">
            <a:off x="5416400" y="6387585"/>
            <a:ext cx="99600" cy="97167"/>
          </a:xfrm>
          <a:custGeom>
            <a:avLst/>
            <a:gdLst/>
            <a:ahLst/>
            <a:cxnLst/>
            <a:rect l="l" t="t" r="r" b="b"/>
            <a:pathLst>
              <a:path w="2988" h="2915" fill="none" extrusionOk="0">
                <a:moveTo>
                  <a:pt x="128" y="825"/>
                </a:moveTo>
                <a:cubicBezTo>
                  <a:pt x="0" y="1320"/>
                  <a:pt x="165" y="1852"/>
                  <a:pt x="568" y="2182"/>
                </a:cubicBezTo>
                <a:cubicBezTo>
                  <a:pt x="1595" y="2915"/>
                  <a:pt x="2988" y="1925"/>
                  <a:pt x="2310" y="734"/>
                </a:cubicBezTo>
                <a:cubicBezTo>
                  <a:pt x="2126" y="422"/>
                  <a:pt x="1833" y="202"/>
                  <a:pt x="1503" y="92"/>
                </a:cubicBezTo>
                <a:cubicBezTo>
                  <a:pt x="1246" y="1"/>
                  <a:pt x="990" y="1"/>
                  <a:pt x="733" y="92"/>
                </a:cubicBezTo>
                <a:cubicBezTo>
                  <a:pt x="422" y="221"/>
                  <a:pt x="202" y="495"/>
                  <a:pt x="128" y="825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9"/>
          <p:cNvSpPr/>
          <p:nvPr/>
        </p:nvSpPr>
        <p:spPr>
          <a:xfrm flipH="1">
            <a:off x="10365067" y="64847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4" name="Google Shape;174;p9"/>
          <p:cNvSpPr/>
          <p:nvPr/>
        </p:nvSpPr>
        <p:spPr>
          <a:xfrm flipH="1">
            <a:off x="1036367" y="3194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5" name="Google Shape;175;p9"/>
          <p:cNvSpPr/>
          <p:nvPr/>
        </p:nvSpPr>
        <p:spPr>
          <a:xfrm flipH="1">
            <a:off x="3261235" y="35698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6" name="Google Shape;176;p9"/>
          <p:cNvSpPr/>
          <p:nvPr/>
        </p:nvSpPr>
        <p:spPr>
          <a:xfrm flipH="1">
            <a:off x="399451" y="2705852"/>
            <a:ext cx="148500" cy="66033"/>
          </a:xfrm>
          <a:custGeom>
            <a:avLst/>
            <a:gdLst/>
            <a:ahLst/>
            <a:cxnLst/>
            <a:rect l="l" t="t" r="r" b="b"/>
            <a:pathLst>
              <a:path w="4455" h="1981" fill="none" extrusionOk="0">
                <a:moveTo>
                  <a:pt x="1" y="1980"/>
                </a:moveTo>
                <a:cubicBezTo>
                  <a:pt x="991" y="551"/>
                  <a:pt x="2842" y="1"/>
                  <a:pt x="4455" y="679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9"/>
          <p:cNvSpPr/>
          <p:nvPr/>
        </p:nvSpPr>
        <p:spPr>
          <a:xfrm flipH="1">
            <a:off x="11559185" y="2654852"/>
            <a:ext cx="179033" cy="168033"/>
          </a:xfrm>
          <a:custGeom>
            <a:avLst/>
            <a:gdLst/>
            <a:ahLst/>
            <a:cxnLst/>
            <a:rect l="l" t="t" r="r" b="b"/>
            <a:pathLst>
              <a:path w="5371" h="5041" fill="none" extrusionOk="0">
                <a:moveTo>
                  <a:pt x="367" y="1742"/>
                </a:moveTo>
                <a:cubicBezTo>
                  <a:pt x="0" y="2713"/>
                  <a:pt x="330" y="3794"/>
                  <a:pt x="1155" y="4418"/>
                </a:cubicBezTo>
                <a:cubicBezTo>
                  <a:pt x="1980" y="5004"/>
                  <a:pt x="3098" y="5041"/>
                  <a:pt x="3959" y="4509"/>
                </a:cubicBezTo>
                <a:cubicBezTo>
                  <a:pt x="5371" y="3556"/>
                  <a:pt x="5133" y="1173"/>
                  <a:pt x="3630" y="459"/>
                </a:cubicBezTo>
                <a:cubicBezTo>
                  <a:pt x="2676" y="0"/>
                  <a:pt x="1558" y="367"/>
                  <a:pt x="825" y="1063"/>
                </a:cubicBezTo>
                <a:cubicBezTo>
                  <a:pt x="624" y="1247"/>
                  <a:pt x="459" y="1485"/>
                  <a:pt x="367" y="1742"/>
                </a:cubicBezTo>
                <a:close/>
              </a:path>
            </a:pathLst>
          </a:custGeom>
          <a:noFill/>
          <a:ln w="229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8" name="Google Shape;178;p9"/>
          <p:cNvSpPr/>
          <p:nvPr/>
        </p:nvSpPr>
        <p:spPr>
          <a:xfrm flipH="1">
            <a:off x="11943067" y="3328233"/>
            <a:ext cx="103900" cy="77000"/>
          </a:xfrm>
          <a:custGeom>
            <a:avLst/>
            <a:gdLst/>
            <a:ahLst/>
            <a:cxnLst/>
            <a:rect l="l" t="t" r="r" b="b"/>
            <a:pathLst>
              <a:path w="3117" h="2310" fill="none" extrusionOk="0">
                <a:moveTo>
                  <a:pt x="0" y="0"/>
                </a:moveTo>
                <a:cubicBezTo>
                  <a:pt x="1375" y="183"/>
                  <a:pt x="2548" y="1045"/>
                  <a:pt x="3116" y="2310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9" name="Google Shape;179;p9"/>
          <p:cNvSpPr/>
          <p:nvPr/>
        </p:nvSpPr>
        <p:spPr>
          <a:xfrm flipH="1">
            <a:off x="11647203" y="1326567"/>
            <a:ext cx="194300" cy="81300"/>
          </a:xfrm>
          <a:custGeom>
            <a:avLst/>
            <a:gdLst/>
            <a:ahLst/>
            <a:cxnLst/>
            <a:rect l="l" t="t" r="r" b="b"/>
            <a:pathLst>
              <a:path w="5829" h="2439" fill="none" extrusionOk="0">
                <a:moveTo>
                  <a:pt x="0" y="0"/>
                </a:moveTo>
                <a:cubicBezTo>
                  <a:pt x="1485" y="1613"/>
                  <a:pt x="3648" y="2438"/>
                  <a:pt x="5829" y="2237"/>
                </a:cubicBezTo>
              </a:path>
            </a:pathLst>
          </a:custGeom>
          <a:noFill/>
          <a:ln w="2290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0" name="Google Shape;180;p9"/>
          <p:cNvSpPr/>
          <p:nvPr/>
        </p:nvSpPr>
        <p:spPr>
          <a:xfrm flipH="1">
            <a:off x="3602235" y="6561752"/>
            <a:ext cx="37900" cy="156433"/>
          </a:xfrm>
          <a:custGeom>
            <a:avLst/>
            <a:gdLst/>
            <a:ahLst/>
            <a:cxnLst/>
            <a:rect l="l" t="t" r="r" b="b"/>
            <a:pathLst>
              <a:path w="1137" h="4693" fill="none" extrusionOk="0">
                <a:moveTo>
                  <a:pt x="0" y="0"/>
                </a:moveTo>
                <a:cubicBezTo>
                  <a:pt x="752" y="1448"/>
                  <a:pt x="1137" y="3061"/>
                  <a:pt x="1118" y="4693"/>
                </a:cubicBezTo>
              </a:path>
            </a:pathLst>
          </a:custGeom>
          <a:noFill/>
          <a:ln w="2290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075610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3352767" y="546100"/>
            <a:ext cx="5486400" cy="428000"/>
          </a:xfrm>
          <a:prstGeom prst="rect">
            <a:avLst/>
          </a:prstGeom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014237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121862" tIns="121862" rIns="121862" bIns="121862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121862" tIns="121862" rIns="121862" bIns="121862" anchor="t" anchorCtr="0">
            <a:noAutofit/>
          </a:bodyPr>
          <a:lstStyle>
            <a:lvl1pPr marL="609379" lvl="0" indent="-40626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8780" lvl="1" indent="-40626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165" lvl="2" indent="-40626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558" lvl="3" indent="-40626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6936" lvl="4" indent="-40626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315" lvl="5" indent="-40626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5707" lvl="6" indent="-40626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093" lvl="7" indent="-40626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4494" lvl="8" indent="-40626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900" kern="0" smtClean="0">
                <a:solidFill>
                  <a:srgbClr val="000000"/>
                </a:solidFill>
                <a:cs typeface="Arial"/>
                <a:sym typeface="Arial"/>
              </a:rPr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626844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900" kern="0" smtClean="0">
                <a:solidFill>
                  <a:srgbClr val="000000"/>
                </a:solidFill>
                <a:cs typeface="Arial"/>
                <a:sym typeface="Arial"/>
              </a:rPr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529216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862" tIns="121862" rIns="121862" bIns="121862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121862" tIns="121862" rIns="121862" bIns="121862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121862" tIns="121862" rIns="121862" bIns="121862" anchor="ctr" anchorCtr="0">
            <a:noAutofit/>
          </a:bodyPr>
          <a:lstStyle>
            <a:lvl1pPr marL="609379" lvl="0" indent="-45703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780" lvl="1" indent="-423184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165" lvl="2" indent="-423184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7558" lvl="3" indent="-423184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6936" lvl="4" indent="-423184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6315" lvl="5" indent="-423184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5707" lvl="6" indent="-423184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5093" lvl="7" indent="-423184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4494" lvl="8" indent="-423184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900" kern="0" smtClean="0">
                <a:solidFill>
                  <a:srgbClr val="000000"/>
                </a:solidFill>
                <a:cs typeface="Arial"/>
                <a:sym typeface="Arial"/>
              </a:rPr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800955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121862" tIns="121862" rIns="121862" bIns="121862" anchor="ctr" anchorCtr="0">
            <a:noAutofit/>
          </a:bodyPr>
          <a:lstStyle>
            <a:lvl1pPr marL="609379" lvl="0" indent="-3046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900" kern="0" smtClean="0">
                <a:solidFill>
                  <a:srgbClr val="000000"/>
                </a:solidFill>
                <a:cs typeface="Arial"/>
                <a:sym typeface="Arial"/>
              </a:rPr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294980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121862" tIns="121862" rIns="121862" bIns="121862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121862" tIns="121862" rIns="121862" bIns="121862" anchor="t" anchorCtr="0">
            <a:noAutofit/>
          </a:bodyPr>
          <a:lstStyle>
            <a:lvl1pPr marL="609379" lvl="0" indent="-457035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780" lvl="1" indent="-423184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165" lvl="2" indent="-423184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7558" lvl="3" indent="-423184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6936" lvl="4" indent="-423184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6315" lvl="5" indent="-423184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5707" lvl="6" indent="-423184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5093" lvl="7" indent="-423184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4494" lvl="8" indent="-423184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900" kern="0" smtClean="0">
                <a:solidFill>
                  <a:srgbClr val="000000"/>
                </a:solidFill>
                <a:cs typeface="Arial"/>
                <a:sym typeface="Arial"/>
              </a:rPr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335144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 sz="1900" kern="0" smtClean="0">
                <a:solidFill>
                  <a:srgbClr val="000000"/>
                </a:solidFill>
                <a:cs typeface="Arial"/>
                <a:sym typeface="Arial"/>
              </a:rPr>
              <a:pPr>
                <a:buClr>
                  <a:srgbClr val="000000"/>
                </a:buClr>
                <a:buFont typeface="Arial"/>
                <a:buNone/>
              </a:pPr>
              <a:t>‹#›</a:t>
            </a:fld>
            <a:endParaRPr lang="en" sz="1900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958487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09567" y="2112317"/>
            <a:ext cx="4615200" cy="2015600"/>
          </a:xfrm>
          <a:prstGeom prst="rect">
            <a:avLst/>
          </a:prstGeom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9567" y="4308100"/>
            <a:ext cx="4451200" cy="437600"/>
          </a:xfrm>
          <a:prstGeom prst="rect">
            <a:avLst/>
          </a:prstGeom>
        </p:spPr>
        <p:txBody>
          <a:bodyPr spcFirstLastPara="1" wrap="square" lIns="121865" tIns="121865" rIns="121865" bIns="12186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324379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28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28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710334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</p:spPr>
        <p:txBody>
          <a:bodyPr spcFirstLastPara="1" wrap="square" lIns="121865" tIns="121865" rIns="121865" bIns="121865" anchor="t" anchorCtr="0">
            <a:noAutofit/>
          </a:bodyPr>
          <a:lstStyle>
            <a:lvl1pPr marL="609395" lvl="0" indent="-457047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810" lvl="1" indent="-423195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210" lvl="2" indent="-423195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7618" lvl="3" indent="-423195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012" lvl="4" indent="-423195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6407" lvl="5" indent="-423195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5813" lvl="6" indent="-423195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5215" lvl="7" indent="-423195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4630" lvl="8" indent="-423195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28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28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655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"/>
          <p:cNvSpPr txBox="1">
            <a:spLocks noGrp="1"/>
          </p:cNvSpPr>
          <p:nvPr>
            <p:ph type="title"/>
          </p:nvPr>
        </p:nvSpPr>
        <p:spPr>
          <a:xfrm>
            <a:off x="1158533" y="4426367"/>
            <a:ext cx="4286000" cy="1373600"/>
          </a:xfrm>
          <a:prstGeom prst="rect">
            <a:avLst/>
          </a:prstGeom>
        </p:spPr>
        <p:txBody>
          <a:bodyPr spcFirstLastPara="1" wrap="square" lIns="91398" tIns="91398" rIns="91398" bIns="91398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2194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121865" tIns="121865" rIns="121865" bIns="121865" anchor="t" anchorCtr="0">
            <a:noAutofit/>
          </a:bodyPr>
          <a:lstStyle>
            <a:lvl1pPr marL="609395" lvl="0" indent="-423195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8810" lvl="1" indent="-4062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210" lvl="2" indent="-4062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618" lvl="3" indent="-4062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012" lvl="4" indent="-4062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407" lvl="5" indent="-4062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5813" lvl="6" indent="-4062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215" lvl="7" indent="-4062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4630" lvl="8" indent="-40627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121865" tIns="121865" rIns="121865" bIns="121865" anchor="t" anchorCtr="0">
            <a:noAutofit/>
          </a:bodyPr>
          <a:lstStyle>
            <a:lvl1pPr marL="609395" lvl="0" indent="-423195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900"/>
            </a:lvl1pPr>
            <a:lvl2pPr marL="1218810" lvl="1" indent="-4062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210" lvl="2" indent="-4062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618" lvl="3" indent="-4062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012" lvl="4" indent="-4062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407" lvl="5" indent="-4062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5813" lvl="6" indent="-4062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215" lvl="7" indent="-4062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4630" lvl="8" indent="-40627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28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28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719922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3352767" y="546100"/>
            <a:ext cx="5486400" cy="428000"/>
          </a:xfrm>
          <a:prstGeom prst="rect">
            <a:avLst/>
          </a:prstGeom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200908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121865" tIns="121865" rIns="121865" bIns="12186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121865" tIns="121865" rIns="121865" bIns="121865" anchor="t" anchorCtr="0">
            <a:noAutofit/>
          </a:bodyPr>
          <a:lstStyle>
            <a:lvl1pPr marL="609395" lvl="0" indent="-40627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8810" lvl="1" indent="-4062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210" lvl="2" indent="-4062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7618" lvl="3" indent="-4062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012" lvl="4" indent="-4062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6407" lvl="5" indent="-4062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5813" lvl="6" indent="-4062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5215" lvl="7" indent="-4062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4630" lvl="8" indent="-40627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28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28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550063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28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28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22913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/>
          <a:p>
            <a:pPr defTabSz="914128"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121865" tIns="121865" rIns="121865" bIns="12186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121865" tIns="121865" rIns="121865" bIns="12186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121865" tIns="121865" rIns="121865" bIns="121865" anchor="ctr" anchorCtr="0">
            <a:noAutofit/>
          </a:bodyPr>
          <a:lstStyle>
            <a:lvl1pPr marL="609395" lvl="0" indent="-457047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810" lvl="1" indent="-423195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210" lvl="2" indent="-423195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7618" lvl="3" indent="-423195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012" lvl="4" indent="-423195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6407" lvl="5" indent="-423195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5813" lvl="6" indent="-423195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5215" lvl="7" indent="-423195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4630" lvl="8" indent="-423195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28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28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788365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121865" tIns="121865" rIns="121865" bIns="121865" anchor="ctr" anchorCtr="0">
            <a:noAutofit/>
          </a:bodyPr>
          <a:lstStyle>
            <a:lvl1pPr marL="609395" lvl="0" indent="-30469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28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28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8320052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121865" tIns="121865" rIns="121865" bIns="12186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121865" tIns="121865" rIns="121865" bIns="121865" anchor="t" anchorCtr="0">
            <a:noAutofit/>
          </a:bodyPr>
          <a:lstStyle>
            <a:lvl1pPr marL="609395" lvl="0" indent="-457047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8810" lvl="1" indent="-423195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210" lvl="2" indent="-423195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7618" lvl="3" indent="-423195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012" lvl="4" indent="-423195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6407" lvl="5" indent="-423195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5813" lvl="6" indent="-423195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5215" lvl="7" indent="-423195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4630" lvl="8" indent="-423195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28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28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198084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28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28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835494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09567" y="2112317"/>
            <a:ext cx="4615200" cy="2015600"/>
          </a:xfrm>
          <a:prstGeom prst="rect">
            <a:avLst/>
          </a:prstGeom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9567" y="4308100"/>
            <a:ext cx="4451200" cy="437600"/>
          </a:xfrm>
          <a:prstGeom prst="rect">
            <a:avLst/>
          </a:prstGeom>
        </p:spPr>
        <p:txBody>
          <a:bodyPr spcFirstLastPara="1" wrap="square" lIns="121873" tIns="121873" rIns="121873" bIns="121873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4583896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defTabSz="914196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000000"/>
                </a:solidFill>
                <a:cs typeface="Arial"/>
                <a:sym typeface="Arial"/>
              </a:rPr>
              <a:pPr defTabSz="914196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895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62.xml"/><Relationship Id="rId26" Type="http://schemas.openxmlformats.org/officeDocument/2006/relationships/slideLayout" Target="../slideLayouts/slideLayout70.xml"/><Relationship Id="rId3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65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5" Type="http://schemas.openxmlformats.org/officeDocument/2006/relationships/slideLayout" Target="../slideLayouts/slideLayout69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64.xml"/><Relationship Id="rId29" Type="http://schemas.openxmlformats.org/officeDocument/2006/relationships/slideLayout" Target="../slideLayouts/slideLayout73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24" Type="http://schemas.openxmlformats.org/officeDocument/2006/relationships/slideLayout" Target="../slideLayouts/slideLayout68.xml"/><Relationship Id="rId32" Type="http://schemas.openxmlformats.org/officeDocument/2006/relationships/theme" Target="../theme/theme4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23" Type="http://schemas.openxmlformats.org/officeDocument/2006/relationships/slideLayout" Target="../slideLayouts/slideLayout67.xml"/><Relationship Id="rId28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63.xml"/><Relationship Id="rId31" Type="http://schemas.openxmlformats.org/officeDocument/2006/relationships/slideLayout" Target="../slideLayouts/slideLayout75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71.xml"/><Relationship Id="rId30" Type="http://schemas.openxmlformats.org/officeDocument/2006/relationships/slideLayout" Target="../slideLayouts/slideLayout7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78.xml"/><Relationship Id="rId7" Type="http://schemas.openxmlformats.org/officeDocument/2006/relationships/slideLayout" Target="../slideLayouts/slideLayout8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77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5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88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6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99.xml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126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21.xml"/><Relationship Id="rId1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5.xml"/><Relationship Id="rId11" Type="http://schemas.openxmlformats.org/officeDocument/2006/relationships/slideLayout" Target="../slideLayouts/slideLayout130.xml"/><Relationship Id="rId5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29.xml"/><Relationship Id="rId4" Type="http://schemas.openxmlformats.org/officeDocument/2006/relationships/slideLayout" Target="../slideLayouts/slideLayout123.xml"/><Relationship Id="rId9" Type="http://schemas.openxmlformats.org/officeDocument/2006/relationships/slideLayout" Target="../slideLayouts/slideLayout1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98" tIns="91398" rIns="91398" bIns="91398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Yanone Kaffeesatz"/>
              <a:buNone/>
              <a:defRPr sz="3000" b="1">
                <a:solidFill>
                  <a:schemeClr val="accent3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Yanone Kaffeesatz"/>
              <a:buNone/>
              <a:defRPr sz="3000" b="1">
                <a:solidFill>
                  <a:schemeClr val="accent3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Yanone Kaffeesatz"/>
              <a:buNone/>
              <a:defRPr sz="3000" b="1">
                <a:solidFill>
                  <a:schemeClr val="accent3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Yanone Kaffeesatz"/>
              <a:buNone/>
              <a:defRPr sz="3000" b="1">
                <a:solidFill>
                  <a:schemeClr val="accent3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Yanone Kaffeesatz"/>
              <a:buNone/>
              <a:defRPr sz="3000" b="1">
                <a:solidFill>
                  <a:schemeClr val="accent3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Yanone Kaffeesatz"/>
              <a:buNone/>
              <a:defRPr sz="3000" b="1">
                <a:solidFill>
                  <a:schemeClr val="accent3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Yanone Kaffeesatz"/>
              <a:buNone/>
              <a:defRPr sz="3000" b="1">
                <a:solidFill>
                  <a:schemeClr val="accent3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Yanone Kaffeesatz"/>
              <a:buNone/>
              <a:defRPr sz="3000" b="1">
                <a:solidFill>
                  <a:schemeClr val="accent3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Yanone Kaffeesatz"/>
              <a:buNone/>
              <a:defRPr sz="3000" b="1">
                <a:solidFill>
                  <a:schemeClr val="accent3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662600"/>
            <a:ext cx="10290000" cy="44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98" tIns="91398" rIns="91398" bIns="91398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Barlow"/>
              <a:buChar char="●"/>
              <a:defRPr sz="18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○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■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●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○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■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●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○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■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015544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  <p:sldLayoutId id="2147483757" r:id="rId28"/>
    <p:sldLayoutId id="2147483758" r:id="rId29"/>
    <p:sldLayoutId id="2147483759" r:id="rId30"/>
    <p:sldLayoutId id="2147483760" r:id="rId31"/>
    <p:sldLayoutId id="2147483761" r:id="rId3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98" tIns="91398" rIns="91398" bIns="91398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12" name="Google Shape;712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98" tIns="91398" rIns="91398" bIns="91398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661807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D6BE9EE-8AE3-417A-B9F7-EEFF7FB1E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14" tIns="45718" rIns="91414" bIns="4571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ED895F4-BC49-4120-938E-C42FDEA6D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14" tIns="45718" rIns="91414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1282E75-254B-4A5C-901A-58AD311F8C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14" tIns="45718" rIns="91414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50C99-2D7F-463E-A4BE-EDDFD7CEC9DE}" type="datetimeFigureOut">
              <a:rPr lang="en-US" smtClean="0"/>
              <a:t>21-Jan-25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13EDFDA-7E24-4F89-AF81-5C37223C4D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14" tIns="45718" rIns="91414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5D91183-70E5-47E0-8C0B-6590E46A9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14" tIns="45718" rIns="91414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0F0F0-C239-4785-8202-1688C177E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156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10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0" indent="-228530" algn="l" defTabSz="91410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590" indent="-228530" algn="l" defTabSz="91410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634" indent="-228530" algn="l" defTabSz="91410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80" indent="-228530" algn="l" defTabSz="91410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27" indent="-228530" algn="l" defTabSz="91410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85" indent="-228530" algn="l" defTabSz="91410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838" indent="-228530" algn="l" defTabSz="91410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90" indent="-228530" algn="l" defTabSz="91410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950" indent="-228530" algn="l" defTabSz="91410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0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7" algn="l" defTabSz="91410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05" algn="l" defTabSz="91410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58" algn="l" defTabSz="91410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10" algn="l" defTabSz="91410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70" algn="l" defTabSz="91410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14" algn="l" defTabSz="91410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60" algn="l" defTabSz="91410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407" algn="l" defTabSz="91410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6133" y="593367"/>
            <a:ext cx="102796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0" rIns="121862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Lexend Deca"/>
              <a:buNone/>
              <a:defRPr sz="36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Lexend Deca"/>
              <a:buNone/>
              <a:defRPr sz="36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Lexend Deca"/>
              <a:buNone/>
              <a:defRPr sz="36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Lexend Deca"/>
              <a:buNone/>
              <a:defRPr sz="36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Lexend Deca"/>
              <a:buNone/>
              <a:defRPr sz="36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Lexend Deca"/>
              <a:buNone/>
              <a:defRPr sz="36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Lexend Deca"/>
              <a:buNone/>
              <a:defRPr sz="36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Lexend Deca"/>
              <a:buNone/>
              <a:defRPr sz="36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Lexend Deca"/>
              <a:buNone/>
              <a:defRPr sz="3600" b="1">
                <a:solidFill>
                  <a:schemeClr val="accent3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6133" y="1536633"/>
            <a:ext cx="10279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0" rIns="121862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Char char="●"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8189111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  <p:sldLayoutId id="2147483793" r:id="rId17"/>
    <p:sldLayoutId id="2147483794" r:id="rId18"/>
    <p:sldLayoutId id="2147483795" r:id="rId19"/>
    <p:sldLayoutId id="2147483796" r:id="rId20"/>
    <p:sldLayoutId id="2147483797" r:id="rId21"/>
    <p:sldLayoutId id="2147483798" r:id="rId22"/>
    <p:sldLayoutId id="2147483799" r:id="rId23"/>
    <p:sldLayoutId id="2147483800" r:id="rId24"/>
    <p:sldLayoutId id="2147483801" r:id="rId25"/>
    <p:sldLayoutId id="2147483802" r:id="rId26"/>
    <p:sldLayoutId id="2147483803" r:id="rId27"/>
    <p:sldLayoutId id="2147483804" r:id="rId28"/>
    <p:sldLayoutId id="2147483805" r:id="rId29"/>
    <p:sldLayoutId id="2147483806" r:id="rId30"/>
    <p:sldLayoutId id="2147483807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574218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288">
          <p15:clr>
            <a:srgbClr val="EA4335"/>
          </p15:clr>
        </p15:guide>
        <p15:guide id="2" orient="horz" pos="25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2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4176">
          <p15:clr>
            <a:srgbClr val="EA4335"/>
          </p15:clr>
        </p15:guide>
        <p15:guide id="8" pos="1584">
          <p15:clr>
            <a:srgbClr val="EA4335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5" tIns="121865" rIns="121865" bIns="12186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591335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288">
          <p15:clr>
            <a:srgbClr val="EA4335"/>
          </p15:clr>
        </p15:guide>
        <p15:guide id="2" orient="horz" pos="25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2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4176">
          <p15:clr>
            <a:srgbClr val="EA4335"/>
          </p15:clr>
        </p15:guide>
        <p15:guide id="8" pos="1584">
          <p15:clr>
            <a:srgbClr val="EA4335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3" tIns="121873" rIns="121873" bIns="121873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947760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288">
          <p15:clr>
            <a:srgbClr val="EA4335"/>
          </p15:clr>
        </p15:guide>
        <p15:guide id="2" orient="horz" pos="25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2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4176">
          <p15:clr>
            <a:srgbClr val="EA4335"/>
          </p15:clr>
        </p15:guide>
        <p15:guide id="8" pos="1584">
          <p15:clr>
            <a:srgbClr val="EA4335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4" tIns="121884" rIns="121884" bIns="121884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517599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288">
          <p15:clr>
            <a:srgbClr val="EA4335"/>
          </p15:clr>
        </p15:guide>
        <p15:guide id="2" orient="horz" pos="25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2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4176">
          <p15:clr>
            <a:srgbClr val="EA4335"/>
          </p15:clr>
        </p15:guide>
        <p15:guide id="8" pos="1584">
          <p15:clr>
            <a:srgbClr val="EA4335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47033" y="715533"/>
            <a:ext cx="10298000" cy="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47033" y="1536633"/>
            <a:ext cx="10298000" cy="4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7" tIns="121897" rIns="121897" bIns="121897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7758725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288">
          <p15:clr>
            <a:srgbClr val="EA4335"/>
          </p15:clr>
        </p15:guide>
        <p15:guide id="2" orient="horz" pos="25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2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4176">
          <p15:clr>
            <a:srgbClr val="EA4335"/>
          </p15:clr>
        </p15:guide>
        <p15:guide id="8" pos="158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2.xml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2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638B73BD-9007-4F24-B8D8-CAC3CBE78267}"/>
              </a:ext>
            </a:extLst>
          </p:cNvPr>
          <p:cNvGrpSpPr/>
          <p:nvPr/>
        </p:nvGrpSpPr>
        <p:grpSpPr>
          <a:xfrm>
            <a:off x="638752" y="195119"/>
            <a:ext cx="10914496" cy="6467764"/>
            <a:chOff x="679448" y="88900"/>
            <a:chExt cx="10914496" cy="6467764"/>
          </a:xfr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effectLst>
            <a:glow rad="63500">
              <a:schemeClr val="accent1">
                <a:satMod val="175000"/>
                <a:alpha val="40000"/>
              </a:schemeClr>
            </a:glow>
            <a:outerShdw blurRad="406400" dist="381000" dir="21540000" algn="tl" rotWithShape="0">
              <a:prstClr val="black"/>
            </a:outerShdw>
          </a:effectLst>
        </p:grpSpPr>
        <p:grpSp>
          <p:nvGrpSpPr>
            <p:cNvPr id="13" name="Group 12">
              <a:extLst>
                <a:ext uri="{FF2B5EF4-FFF2-40B4-BE49-F238E27FC236}">
                  <a16:creationId xmlns="" xmlns:a16="http://schemas.microsoft.com/office/drawing/2014/main" id="{E216E1D3-8129-4CD4-9DF1-22C4B8EFF295}"/>
                </a:ext>
              </a:extLst>
            </p:cNvPr>
            <p:cNvGrpSpPr/>
            <p:nvPr/>
          </p:nvGrpSpPr>
          <p:grpSpPr>
            <a:xfrm>
              <a:off x="1193799" y="88900"/>
              <a:ext cx="9968346" cy="6467764"/>
              <a:chOff x="1179946" y="143163"/>
              <a:chExt cx="9968346" cy="6467764"/>
            </a:xfrm>
            <a:grpFill/>
          </p:grpSpPr>
          <p:sp>
            <p:nvSpPr>
              <p:cNvPr id="4" name="Rectangle: Rounded Corners 3">
                <a:extLst>
                  <a:ext uri="{FF2B5EF4-FFF2-40B4-BE49-F238E27FC236}">
                    <a16:creationId xmlns="" xmlns:a16="http://schemas.microsoft.com/office/drawing/2014/main" id="{F3AAFD2A-BDBD-46C2-84B8-0737C2568681}"/>
                  </a:ext>
                </a:extLst>
              </p:cNvPr>
              <p:cNvSpPr/>
              <p:nvPr/>
            </p:nvSpPr>
            <p:spPr>
              <a:xfrm>
                <a:off x="1179946" y="1521689"/>
                <a:ext cx="925945" cy="395316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  <p:sp>
            <p:nvSpPr>
              <p:cNvPr id="5" name="Rectangle: Rounded Corners 4">
                <a:extLst>
                  <a:ext uri="{FF2B5EF4-FFF2-40B4-BE49-F238E27FC236}">
                    <a16:creationId xmlns="" xmlns:a16="http://schemas.microsoft.com/office/drawing/2014/main" id="{880E7412-1AC7-44FB-AF16-616BB4F0625C}"/>
                  </a:ext>
                </a:extLst>
              </p:cNvPr>
              <p:cNvSpPr/>
              <p:nvPr/>
            </p:nvSpPr>
            <p:spPr>
              <a:xfrm>
                <a:off x="2041237" y="528781"/>
                <a:ext cx="1219199" cy="580043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="" xmlns:a16="http://schemas.microsoft.com/office/drawing/2014/main" id="{BB478587-A0B2-40C7-B8E4-E95CDD6F665A}"/>
                  </a:ext>
                </a:extLst>
              </p:cNvPr>
              <p:cNvSpPr/>
              <p:nvPr/>
            </p:nvSpPr>
            <p:spPr>
              <a:xfrm>
                <a:off x="3260436" y="946727"/>
                <a:ext cx="1219199" cy="435494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               </a:t>
                </a:r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="" xmlns:a16="http://schemas.microsoft.com/office/drawing/2014/main" id="{4E17B676-D7C6-4A0C-9057-12EC026DB143}"/>
                  </a:ext>
                </a:extLst>
              </p:cNvPr>
              <p:cNvSpPr/>
              <p:nvPr/>
            </p:nvSpPr>
            <p:spPr>
              <a:xfrm>
                <a:off x="4479635" y="628072"/>
                <a:ext cx="1219199" cy="5800437"/>
              </a:xfrm>
              <a:prstGeom prst="roundRect">
                <a:avLst>
                  <a:gd name="adj" fmla="val 46212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               </a:t>
                </a:r>
              </a:p>
            </p:txBody>
          </p:sp>
          <p:sp>
            <p:nvSpPr>
              <p:cNvPr id="8" name="Rectangle: Rounded Corners 7">
                <a:extLst>
                  <a:ext uri="{FF2B5EF4-FFF2-40B4-BE49-F238E27FC236}">
                    <a16:creationId xmlns="" xmlns:a16="http://schemas.microsoft.com/office/drawing/2014/main" id="{5215E0CC-7141-49EB-BB87-A2DC790CE8F5}"/>
                  </a:ext>
                </a:extLst>
              </p:cNvPr>
              <p:cNvSpPr/>
              <p:nvPr/>
            </p:nvSpPr>
            <p:spPr>
              <a:xfrm>
                <a:off x="6788726" y="247072"/>
                <a:ext cx="1089892" cy="636385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="" xmlns:a16="http://schemas.microsoft.com/office/drawing/2014/main" id="{7466A4FF-D28D-4EA5-A45F-5E151D288439}"/>
                  </a:ext>
                </a:extLst>
              </p:cNvPr>
              <p:cNvSpPr/>
              <p:nvPr/>
            </p:nvSpPr>
            <p:spPr>
              <a:xfrm>
                <a:off x="5698835" y="1166090"/>
                <a:ext cx="1089892" cy="4472709"/>
              </a:xfrm>
              <a:prstGeom prst="roundRect">
                <a:avLst>
                  <a:gd name="adj" fmla="val 46212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               </a:t>
                </a:r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="" xmlns:a16="http://schemas.microsoft.com/office/drawing/2014/main" id="{253B16AA-CAA3-48C7-8512-B9E155241550}"/>
                  </a:ext>
                </a:extLst>
              </p:cNvPr>
              <p:cNvSpPr/>
              <p:nvPr/>
            </p:nvSpPr>
            <p:spPr>
              <a:xfrm>
                <a:off x="7878617" y="1166090"/>
                <a:ext cx="1089892" cy="47244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="" xmlns:a16="http://schemas.microsoft.com/office/drawing/2014/main" id="{276A8B7B-26EE-402A-9991-CA17232C4924}"/>
                  </a:ext>
                </a:extLst>
              </p:cNvPr>
              <p:cNvSpPr/>
              <p:nvPr/>
            </p:nvSpPr>
            <p:spPr>
              <a:xfrm>
                <a:off x="8968509" y="143163"/>
                <a:ext cx="1089892" cy="636385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  <p:sp>
            <p:nvSpPr>
              <p:cNvPr id="12" name="Rectangle: Rounded Corners 11">
                <a:extLst>
                  <a:ext uri="{FF2B5EF4-FFF2-40B4-BE49-F238E27FC236}">
                    <a16:creationId xmlns="" xmlns:a16="http://schemas.microsoft.com/office/drawing/2014/main" id="{D2E500C6-0986-4A04-8A07-124A74CBFE68}"/>
                  </a:ext>
                </a:extLst>
              </p:cNvPr>
              <p:cNvSpPr/>
              <p:nvPr/>
            </p:nvSpPr>
            <p:spPr>
              <a:xfrm>
                <a:off x="10058400" y="1521689"/>
                <a:ext cx="1089892" cy="381461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14" name="Rectangle: Rounded Corners 13">
              <a:extLst>
                <a:ext uri="{FF2B5EF4-FFF2-40B4-BE49-F238E27FC236}">
                  <a16:creationId xmlns="" xmlns:a16="http://schemas.microsoft.com/office/drawing/2014/main" id="{C8DC0A14-8B4B-4C35-A254-1633904CD405}"/>
                </a:ext>
              </a:extLst>
            </p:cNvPr>
            <p:cNvSpPr/>
            <p:nvPr/>
          </p:nvSpPr>
          <p:spPr>
            <a:xfrm>
              <a:off x="679448" y="2541442"/>
              <a:ext cx="571499" cy="161347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="" xmlns:a16="http://schemas.microsoft.com/office/drawing/2014/main" id="{E3A90CC6-9080-42F2-8207-03089CD21FA6}"/>
                </a:ext>
              </a:extLst>
            </p:cNvPr>
            <p:cNvSpPr/>
            <p:nvPr/>
          </p:nvSpPr>
          <p:spPr>
            <a:xfrm>
              <a:off x="11022445" y="2464088"/>
              <a:ext cx="571499" cy="161347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65EE0A03-CDE4-47C6-9157-2270A7C6FDA3}"/>
              </a:ext>
            </a:extLst>
          </p:cNvPr>
          <p:cNvSpPr txBox="1"/>
          <p:nvPr/>
        </p:nvSpPr>
        <p:spPr>
          <a:xfrm>
            <a:off x="2300143" y="1839205"/>
            <a:ext cx="5838820" cy="1123383"/>
          </a:xfrm>
          <a:prstGeom prst="rect">
            <a:avLst/>
          </a:prstGeom>
          <a:solidFill>
            <a:srgbClr val="002060">
              <a:alpha val="60000"/>
            </a:srgbClr>
          </a:solidFill>
          <a:ln>
            <a:noFill/>
          </a:ln>
          <a:effectLst>
            <a:glow>
              <a:schemeClr val="accent1"/>
            </a:glow>
            <a:softEdge rad="1651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91414" tIns="45718" rIns="91414" bIns="45718" rtlCol="0">
            <a:spAutoFit/>
          </a:bodyPr>
          <a:lstStyle/>
          <a:p>
            <a:r>
              <a:rPr lang="en-US" sz="67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Hello everyone </a:t>
            </a:r>
          </a:p>
        </p:txBody>
      </p:sp>
    </p:spTree>
    <p:extLst>
      <p:ext uri="{BB962C8B-B14F-4D97-AF65-F5344CB8AC3E}">
        <p14:creationId xmlns:p14="http://schemas.microsoft.com/office/powerpoint/2010/main" val="2946907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29"/>
          <p:cNvSpPr/>
          <p:nvPr/>
        </p:nvSpPr>
        <p:spPr>
          <a:xfrm>
            <a:off x="6417692" y="4182010"/>
            <a:ext cx="1938885" cy="1844713"/>
          </a:xfrm>
          <a:custGeom>
            <a:avLst/>
            <a:gdLst/>
            <a:ahLst/>
            <a:cxnLst/>
            <a:rect l="l" t="t" r="r" b="b"/>
            <a:pathLst>
              <a:path w="26086" h="24819" extrusionOk="0">
                <a:moveTo>
                  <a:pt x="1268" y="0"/>
                </a:moveTo>
                <a:cubicBezTo>
                  <a:pt x="568" y="0"/>
                  <a:pt x="1" y="568"/>
                  <a:pt x="1" y="1268"/>
                </a:cubicBezTo>
                <a:lnTo>
                  <a:pt x="1" y="23551"/>
                </a:lnTo>
                <a:cubicBezTo>
                  <a:pt x="1" y="24251"/>
                  <a:pt x="568" y="24818"/>
                  <a:pt x="1268" y="24818"/>
                </a:cubicBezTo>
                <a:lnTo>
                  <a:pt x="24852" y="24818"/>
                </a:lnTo>
                <a:cubicBezTo>
                  <a:pt x="25519" y="24818"/>
                  <a:pt x="26086" y="24251"/>
                  <a:pt x="26086" y="23551"/>
                </a:cubicBezTo>
                <a:lnTo>
                  <a:pt x="26086" y="1268"/>
                </a:lnTo>
                <a:cubicBezTo>
                  <a:pt x="26086" y="568"/>
                  <a:pt x="25519" y="0"/>
                  <a:pt x="2485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4" name="Google Shape;714;p29"/>
          <p:cNvSpPr/>
          <p:nvPr/>
        </p:nvSpPr>
        <p:spPr>
          <a:xfrm>
            <a:off x="6732575" y="4182010"/>
            <a:ext cx="1309116" cy="260367"/>
          </a:xfrm>
          <a:custGeom>
            <a:avLst/>
            <a:gdLst/>
            <a:ahLst/>
            <a:cxnLst/>
            <a:rect l="l" t="t" r="r" b="b"/>
            <a:pathLst>
              <a:path w="17613" h="3503" extrusionOk="0">
                <a:moveTo>
                  <a:pt x="0" y="0"/>
                </a:moveTo>
                <a:cubicBezTo>
                  <a:pt x="2302" y="2169"/>
                  <a:pt x="5404" y="3503"/>
                  <a:pt x="8806" y="3503"/>
                </a:cubicBezTo>
                <a:cubicBezTo>
                  <a:pt x="12242" y="3503"/>
                  <a:pt x="15311" y="2169"/>
                  <a:pt x="17613" y="0"/>
                </a:cubicBezTo>
                <a:close/>
              </a:path>
            </a:pathLst>
          </a:custGeom>
          <a:solidFill>
            <a:srgbClr val="7B4E82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5" name="Google Shape;715;p29"/>
          <p:cNvSpPr/>
          <p:nvPr/>
        </p:nvSpPr>
        <p:spPr>
          <a:xfrm>
            <a:off x="6436273" y="2451461"/>
            <a:ext cx="1901723" cy="1901723"/>
          </a:xfrm>
          <a:custGeom>
            <a:avLst/>
            <a:gdLst/>
            <a:ahLst/>
            <a:cxnLst/>
            <a:rect l="l" t="t" r="r" b="b"/>
            <a:pathLst>
              <a:path w="25586" h="25586" extrusionOk="0">
                <a:moveTo>
                  <a:pt x="12776" y="0"/>
                </a:moveTo>
                <a:cubicBezTo>
                  <a:pt x="5738" y="0"/>
                  <a:pt x="1" y="5704"/>
                  <a:pt x="1" y="12776"/>
                </a:cubicBezTo>
                <a:cubicBezTo>
                  <a:pt x="1" y="19848"/>
                  <a:pt x="5738" y="25585"/>
                  <a:pt x="12776" y="25585"/>
                </a:cubicBezTo>
                <a:cubicBezTo>
                  <a:pt x="19848" y="25585"/>
                  <a:pt x="25585" y="19848"/>
                  <a:pt x="25585" y="12776"/>
                </a:cubicBezTo>
                <a:cubicBezTo>
                  <a:pt x="25585" y="5704"/>
                  <a:pt x="19848" y="0"/>
                  <a:pt x="1277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6" name="Google Shape;716;p29"/>
          <p:cNvSpPr/>
          <p:nvPr/>
        </p:nvSpPr>
        <p:spPr>
          <a:xfrm>
            <a:off x="8999956" y="4182010"/>
            <a:ext cx="1938885" cy="1844713"/>
          </a:xfrm>
          <a:custGeom>
            <a:avLst/>
            <a:gdLst/>
            <a:ahLst/>
            <a:cxnLst/>
            <a:rect l="l" t="t" r="r" b="b"/>
            <a:pathLst>
              <a:path w="26086" h="24819" extrusionOk="0">
                <a:moveTo>
                  <a:pt x="1268" y="0"/>
                </a:moveTo>
                <a:cubicBezTo>
                  <a:pt x="568" y="0"/>
                  <a:pt x="0" y="568"/>
                  <a:pt x="0" y="1268"/>
                </a:cubicBezTo>
                <a:lnTo>
                  <a:pt x="0" y="23551"/>
                </a:lnTo>
                <a:cubicBezTo>
                  <a:pt x="0" y="24251"/>
                  <a:pt x="568" y="24818"/>
                  <a:pt x="1268" y="24818"/>
                </a:cubicBezTo>
                <a:lnTo>
                  <a:pt x="24818" y="24818"/>
                </a:lnTo>
                <a:cubicBezTo>
                  <a:pt x="25519" y="24818"/>
                  <a:pt x="26086" y="24251"/>
                  <a:pt x="26086" y="23551"/>
                </a:cubicBezTo>
                <a:lnTo>
                  <a:pt x="26086" y="1268"/>
                </a:lnTo>
                <a:cubicBezTo>
                  <a:pt x="26086" y="568"/>
                  <a:pt x="25519" y="0"/>
                  <a:pt x="2481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7" name="Google Shape;717;p29"/>
          <p:cNvSpPr/>
          <p:nvPr/>
        </p:nvSpPr>
        <p:spPr>
          <a:xfrm>
            <a:off x="9314804" y="4182010"/>
            <a:ext cx="1309189" cy="260367"/>
          </a:xfrm>
          <a:custGeom>
            <a:avLst/>
            <a:gdLst/>
            <a:ahLst/>
            <a:cxnLst/>
            <a:rect l="l" t="t" r="r" b="b"/>
            <a:pathLst>
              <a:path w="17614" h="3503" extrusionOk="0">
                <a:moveTo>
                  <a:pt x="1" y="0"/>
                </a:moveTo>
                <a:cubicBezTo>
                  <a:pt x="2302" y="2169"/>
                  <a:pt x="5405" y="3503"/>
                  <a:pt x="8807" y="3503"/>
                </a:cubicBezTo>
                <a:cubicBezTo>
                  <a:pt x="12210" y="3503"/>
                  <a:pt x="15312" y="2169"/>
                  <a:pt x="17613" y="0"/>
                </a:cubicBezTo>
                <a:close/>
              </a:path>
            </a:pathLst>
          </a:custGeom>
          <a:solidFill>
            <a:srgbClr val="56487A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8" name="Google Shape;718;p29"/>
          <p:cNvSpPr/>
          <p:nvPr/>
        </p:nvSpPr>
        <p:spPr>
          <a:xfrm>
            <a:off x="9018537" y="2451461"/>
            <a:ext cx="1901723" cy="1901723"/>
          </a:xfrm>
          <a:custGeom>
            <a:avLst/>
            <a:gdLst/>
            <a:ahLst/>
            <a:cxnLst/>
            <a:rect l="l" t="t" r="r" b="b"/>
            <a:pathLst>
              <a:path w="25586" h="25586" extrusionOk="0">
                <a:moveTo>
                  <a:pt x="12810" y="0"/>
                </a:moveTo>
                <a:cubicBezTo>
                  <a:pt x="5738" y="0"/>
                  <a:pt x="1" y="5704"/>
                  <a:pt x="1" y="12776"/>
                </a:cubicBezTo>
                <a:cubicBezTo>
                  <a:pt x="1" y="19848"/>
                  <a:pt x="5738" y="25585"/>
                  <a:pt x="12810" y="25585"/>
                </a:cubicBezTo>
                <a:cubicBezTo>
                  <a:pt x="19882" y="25585"/>
                  <a:pt x="25586" y="19848"/>
                  <a:pt x="25586" y="12776"/>
                </a:cubicBezTo>
                <a:cubicBezTo>
                  <a:pt x="25586" y="5704"/>
                  <a:pt x="19882" y="0"/>
                  <a:pt x="1281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9" name="Google Shape;719;p29"/>
          <p:cNvSpPr/>
          <p:nvPr/>
        </p:nvSpPr>
        <p:spPr>
          <a:xfrm>
            <a:off x="3835424" y="4182010"/>
            <a:ext cx="1938885" cy="1844713"/>
          </a:xfrm>
          <a:custGeom>
            <a:avLst/>
            <a:gdLst/>
            <a:ahLst/>
            <a:cxnLst/>
            <a:rect l="l" t="t" r="r" b="b"/>
            <a:pathLst>
              <a:path w="26086" h="24819" extrusionOk="0">
                <a:moveTo>
                  <a:pt x="1234" y="0"/>
                </a:moveTo>
                <a:cubicBezTo>
                  <a:pt x="567" y="0"/>
                  <a:pt x="0" y="568"/>
                  <a:pt x="0" y="1268"/>
                </a:cubicBezTo>
                <a:lnTo>
                  <a:pt x="0" y="23551"/>
                </a:lnTo>
                <a:cubicBezTo>
                  <a:pt x="0" y="24251"/>
                  <a:pt x="567" y="24818"/>
                  <a:pt x="1234" y="24818"/>
                </a:cubicBezTo>
                <a:lnTo>
                  <a:pt x="24818" y="24818"/>
                </a:lnTo>
                <a:cubicBezTo>
                  <a:pt x="25518" y="24818"/>
                  <a:pt x="26086" y="24251"/>
                  <a:pt x="26086" y="23551"/>
                </a:cubicBezTo>
                <a:lnTo>
                  <a:pt x="26086" y="1268"/>
                </a:lnTo>
                <a:cubicBezTo>
                  <a:pt x="26086" y="568"/>
                  <a:pt x="25518" y="0"/>
                  <a:pt x="248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20" name="Google Shape;720;p29"/>
          <p:cNvSpPr/>
          <p:nvPr/>
        </p:nvSpPr>
        <p:spPr>
          <a:xfrm>
            <a:off x="4150272" y="4182010"/>
            <a:ext cx="1309189" cy="260367"/>
          </a:xfrm>
          <a:custGeom>
            <a:avLst/>
            <a:gdLst/>
            <a:ahLst/>
            <a:cxnLst/>
            <a:rect l="l" t="t" r="r" b="b"/>
            <a:pathLst>
              <a:path w="17614" h="3503" extrusionOk="0">
                <a:moveTo>
                  <a:pt x="1" y="0"/>
                </a:moveTo>
                <a:cubicBezTo>
                  <a:pt x="2302" y="2169"/>
                  <a:pt x="5371" y="3503"/>
                  <a:pt x="8807" y="3503"/>
                </a:cubicBezTo>
                <a:cubicBezTo>
                  <a:pt x="12209" y="3503"/>
                  <a:pt x="15312" y="2169"/>
                  <a:pt x="17613" y="0"/>
                </a:cubicBezTo>
                <a:close/>
              </a:path>
            </a:pathLst>
          </a:custGeom>
          <a:solidFill>
            <a:srgbClr val="267A79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21" name="Google Shape;721;p29"/>
          <p:cNvSpPr/>
          <p:nvPr/>
        </p:nvSpPr>
        <p:spPr>
          <a:xfrm>
            <a:off x="3854005" y="2451461"/>
            <a:ext cx="1901723" cy="1901723"/>
          </a:xfrm>
          <a:custGeom>
            <a:avLst/>
            <a:gdLst/>
            <a:ahLst/>
            <a:cxnLst/>
            <a:rect l="l" t="t" r="r" b="b"/>
            <a:pathLst>
              <a:path w="25586" h="25586" extrusionOk="0">
                <a:moveTo>
                  <a:pt x="12810" y="0"/>
                </a:moveTo>
                <a:cubicBezTo>
                  <a:pt x="5738" y="0"/>
                  <a:pt x="1" y="5704"/>
                  <a:pt x="1" y="12776"/>
                </a:cubicBezTo>
                <a:cubicBezTo>
                  <a:pt x="1" y="19848"/>
                  <a:pt x="5738" y="25585"/>
                  <a:pt x="12810" y="25585"/>
                </a:cubicBezTo>
                <a:cubicBezTo>
                  <a:pt x="19848" y="25585"/>
                  <a:pt x="25586" y="19848"/>
                  <a:pt x="25586" y="12776"/>
                </a:cubicBezTo>
                <a:cubicBezTo>
                  <a:pt x="25586" y="5704"/>
                  <a:pt x="19848" y="0"/>
                  <a:pt x="1281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22" name="Google Shape;722;p29"/>
          <p:cNvSpPr/>
          <p:nvPr/>
        </p:nvSpPr>
        <p:spPr>
          <a:xfrm>
            <a:off x="1253160" y="4182010"/>
            <a:ext cx="1938885" cy="1844713"/>
          </a:xfrm>
          <a:custGeom>
            <a:avLst/>
            <a:gdLst/>
            <a:ahLst/>
            <a:cxnLst/>
            <a:rect l="l" t="t" r="r" b="b"/>
            <a:pathLst>
              <a:path w="26086" h="24819" extrusionOk="0">
                <a:moveTo>
                  <a:pt x="1268" y="0"/>
                </a:moveTo>
                <a:cubicBezTo>
                  <a:pt x="568" y="0"/>
                  <a:pt x="0" y="568"/>
                  <a:pt x="0" y="1268"/>
                </a:cubicBezTo>
                <a:lnTo>
                  <a:pt x="0" y="23551"/>
                </a:lnTo>
                <a:cubicBezTo>
                  <a:pt x="0" y="24251"/>
                  <a:pt x="568" y="24818"/>
                  <a:pt x="1268" y="24818"/>
                </a:cubicBezTo>
                <a:lnTo>
                  <a:pt x="24818" y="24818"/>
                </a:lnTo>
                <a:cubicBezTo>
                  <a:pt x="25519" y="24818"/>
                  <a:pt x="26086" y="24251"/>
                  <a:pt x="26086" y="23551"/>
                </a:cubicBezTo>
                <a:lnTo>
                  <a:pt x="26086" y="1268"/>
                </a:lnTo>
                <a:cubicBezTo>
                  <a:pt x="26086" y="568"/>
                  <a:pt x="25519" y="0"/>
                  <a:pt x="248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23" name="Google Shape;723;p29"/>
          <p:cNvSpPr/>
          <p:nvPr/>
        </p:nvSpPr>
        <p:spPr>
          <a:xfrm>
            <a:off x="1568008" y="4182010"/>
            <a:ext cx="1309189" cy="260367"/>
          </a:xfrm>
          <a:custGeom>
            <a:avLst/>
            <a:gdLst/>
            <a:ahLst/>
            <a:cxnLst/>
            <a:rect l="l" t="t" r="r" b="b"/>
            <a:pathLst>
              <a:path w="17614" h="3503" extrusionOk="0">
                <a:moveTo>
                  <a:pt x="1" y="0"/>
                </a:moveTo>
                <a:cubicBezTo>
                  <a:pt x="2302" y="2169"/>
                  <a:pt x="5405" y="3503"/>
                  <a:pt x="8807" y="3503"/>
                </a:cubicBezTo>
                <a:cubicBezTo>
                  <a:pt x="12210" y="3503"/>
                  <a:pt x="15312" y="2169"/>
                  <a:pt x="17613" y="0"/>
                </a:cubicBezTo>
                <a:close/>
              </a:path>
            </a:pathLst>
          </a:custGeom>
          <a:solidFill>
            <a:srgbClr val="80843C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24" name="Google Shape;724;p29"/>
          <p:cNvSpPr/>
          <p:nvPr/>
        </p:nvSpPr>
        <p:spPr>
          <a:xfrm>
            <a:off x="1271741" y="2451461"/>
            <a:ext cx="1901723" cy="1901723"/>
          </a:xfrm>
          <a:custGeom>
            <a:avLst/>
            <a:gdLst/>
            <a:ahLst/>
            <a:cxnLst/>
            <a:rect l="l" t="t" r="r" b="b"/>
            <a:pathLst>
              <a:path w="25586" h="25586" extrusionOk="0">
                <a:moveTo>
                  <a:pt x="12776" y="0"/>
                </a:moveTo>
                <a:cubicBezTo>
                  <a:pt x="5704" y="0"/>
                  <a:pt x="0" y="5704"/>
                  <a:pt x="0" y="12776"/>
                </a:cubicBezTo>
                <a:cubicBezTo>
                  <a:pt x="0" y="19848"/>
                  <a:pt x="5704" y="25585"/>
                  <a:pt x="12776" y="25585"/>
                </a:cubicBezTo>
                <a:cubicBezTo>
                  <a:pt x="19848" y="25585"/>
                  <a:pt x="25585" y="19848"/>
                  <a:pt x="25585" y="12776"/>
                </a:cubicBezTo>
                <a:cubicBezTo>
                  <a:pt x="25585" y="5704"/>
                  <a:pt x="19848" y="0"/>
                  <a:pt x="127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725" name="Google Shape;725;p29"/>
          <p:cNvGrpSpPr/>
          <p:nvPr/>
        </p:nvGrpSpPr>
        <p:grpSpPr>
          <a:xfrm>
            <a:off x="1843751" y="2927585"/>
            <a:ext cx="757700" cy="949472"/>
            <a:chOff x="1360966" y="2179791"/>
            <a:chExt cx="568275" cy="712104"/>
          </a:xfrm>
        </p:grpSpPr>
        <p:sp>
          <p:nvSpPr>
            <p:cNvPr id="726" name="Google Shape;726;p29"/>
            <p:cNvSpPr/>
            <p:nvPr/>
          </p:nvSpPr>
          <p:spPr>
            <a:xfrm>
              <a:off x="1407710" y="2594855"/>
              <a:ext cx="32798" cy="32766"/>
            </a:xfrm>
            <a:custGeom>
              <a:avLst/>
              <a:gdLst/>
              <a:ahLst/>
              <a:cxnLst/>
              <a:rect l="l" t="t" r="r" b="b"/>
              <a:pathLst>
                <a:path w="1037" h="1036" extrusionOk="0">
                  <a:moveTo>
                    <a:pt x="519" y="1"/>
                  </a:moveTo>
                  <a:cubicBezTo>
                    <a:pt x="260" y="1"/>
                    <a:pt x="1" y="260"/>
                    <a:pt x="1" y="518"/>
                  </a:cubicBezTo>
                  <a:cubicBezTo>
                    <a:pt x="1" y="814"/>
                    <a:pt x="260" y="1036"/>
                    <a:pt x="519" y="1036"/>
                  </a:cubicBezTo>
                  <a:cubicBezTo>
                    <a:pt x="814" y="1036"/>
                    <a:pt x="1036" y="814"/>
                    <a:pt x="1036" y="518"/>
                  </a:cubicBezTo>
                  <a:cubicBezTo>
                    <a:pt x="1036" y="260"/>
                    <a:pt x="814" y="1"/>
                    <a:pt x="5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7" name="Google Shape;727;p29"/>
            <p:cNvSpPr/>
            <p:nvPr/>
          </p:nvSpPr>
          <p:spPr>
            <a:xfrm>
              <a:off x="1476719" y="2559781"/>
              <a:ext cx="32766" cy="32766"/>
            </a:xfrm>
            <a:custGeom>
              <a:avLst/>
              <a:gdLst/>
              <a:ahLst/>
              <a:cxnLst/>
              <a:rect l="l" t="t" r="r" b="b"/>
              <a:pathLst>
                <a:path w="1036" h="1036" extrusionOk="0">
                  <a:moveTo>
                    <a:pt x="518" y="1"/>
                  </a:moveTo>
                  <a:cubicBezTo>
                    <a:pt x="222" y="1"/>
                    <a:pt x="0" y="222"/>
                    <a:pt x="0" y="518"/>
                  </a:cubicBezTo>
                  <a:cubicBezTo>
                    <a:pt x="0" y="814"/>
                    <a:pt x="222" y="1036"/>
                    <a:pt x="518" y="1036"/>
                  </a:cubicBezTo>
                  <a:cubicBezTo>
                    <a:pt x="814" y="1036"/>
                    <a:pt x="1035" y="814"/>
                    <a:pt x="1035" y="518"/>
                  </a:cubicBezTo>
                  <a:cubicBezTo>
                    <a:pt x="1035" y="222"/>
                    <a:pt x="814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8" name="Google Shape;728;p29"/>
            <p:cNvSpPr/>
            <p:nvPr/>
          </p:nvSpPr>
          <p:spPr>
            <a:xfrm>
              <a:off x="1544526" y="2521197"/>
              <a:ext cx="32766" cy="32766"/>
            </a:xfrm>
            <a:custGeom>
              <a:avLst/>
              <a:gdLst/>
              <a:ahLst/>
              <a:cxnLst/>
              <a:rect l="l" t="t" r="r" b="b"/>
              <a:pathLst>
                <a:path w="1036" h="1036" extrusionOk="0">
                  <a:moveTo>
                    <a:pt x="518" y="1"/>
                  </a:moveTo>
                  <a:cubicBezTo>
                    <a:pt x="222" y="1"/>
                    <a:pt x="0" y="222"/>
                    <a:pt x="0" y="518"/>
                  </a:cubicBezTo>
                  <a:cubicBezTo>
                    <a:pt x="0" y="814"/>
                    <a:pt x="222" y="1036"/>
                    <a:pt x="518" y="1036"/>
                  </a:cubicBezTo>
                  <a:cubicBezTo>
                    <a:pt x="814" y="1036"/>
                    <a:pt x="1036" y="814"/>
                    <a:pt x="1036" y="518"/>
                  </a:cubicBezTo>
                  <a:cubicBezTo>
                    <a:pt x="1036" y="222"/>
                    <a:pt x="814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29" name="Google Shape;729;p29"/>
            <p:cNvSpPr/>
            <p:nvPr/>
          </p:nvSpPr>
          <p:spPr>
            <a:xfrm>
              <a:off x="1608822" y="2480273"/>
              <a:ext cx="33968" cy="33936"/>
            </a:xfrm>
            <a:custGeom>
              <a:avLst/>
              <a:gdLst/>
              <a:ahLst/>
              <a:cxnLst/>
              <a:rect l="l" t="t" r="r" b="b"/>
              <a:pathLst>
                <a:path w="1074" h="1073" extrusionOk="0">
                  <a:moveTo>
                    <a:pt x="555" y="1"/>
                  </a:moveTo>
                  <a:cubicBezTo>
                    <a:pt x="260" y="1"/>
                    <a:pt x="1" y="259"/>
                    <a:pt x="1" y="518"/>
                  </a:cubicBezTo>
                  <a:cubicBezTo>
                    <a:pt x="1" y="814"/>
                    <a:pt x="260" y="1073"/>
                    <a:pt x="555" y="1073"/>
                  </a:cubicBezTo>
                  <a:cubicBezTo>
                    <a:pt x="814" y="1073"/>
                    <a:pt x="1073" y="814"/>
                    <a:pt x="1073" y="518"/>
                  </a:cubicBezTo>
                  <a:cubicBezTo>
                    <a:pt x="1073" y="259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0" name="Google Shape;730;p29"/>
            <p:cNvSpPr/>
            <p:nvPr/>
          </p:nvSpPr>
          <p:spPr>
            <a:xfrm>
              <a:off x="1673150" y="2437008"/>
              <a:ext cx="33936" cy="32766"/>
            </a:xfrm>
            <a:custGeom>
              <a:avLst/>
              <a:gdLst/>
              <a:ahLst/>
              <a:cxnLst/>
              <a:rect l="l" t="t" r="r" b="b"/>
              <a:pathLst>
                <a:path w="1073" h="1036" extrusionOk="0">
                  <a:moveTo>
                    <a:pt x="518" y="1"/>
                  </a:moveTo>
                  <a:cubicBezTo>
                    <a:pt x="259" y="1"/>
                    <a:pt x="0" y="223"/>
                    <a:pt x="0" y="518"/>
                  </a:cubicBezTo>
                  <a:cubicBezTo>
                    <a:pt x="0" y="814"/>
                    <a:pt x="259" y="1036"/>
                    <a:pt x="518" y="1036"/>
                  </a:cubicBezTo>
                  <a:cubicBezTo>
                    <a:pt x="814" y="1036"/>
                    <a:pt x="1072" y="814"/>
                    <a:pt x="1072" y="518"/>
                  </a:cubicBezTo>
                  <a:cubicBezTo>
                    <a:pt x="1072" y="223"/>
                    <a:pt x="814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1" name="Google Shape;731;p29"/>
            <p:cNvSpPr/>
            <p:nvPr/>
          </p:nvSpPr>
          <p:spPr>
            <a:xfrm>
              <a:off x="1736276" y="2390232"/>
              <a:ext cx="32766" cy="3279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18" y="1"/>
                  </a:moveTo>
                  <a:cubicBezTo>
                    <a:pt x="223" y="1"/>
                    <a:pt x="1" y="260"/>
                    <a:pt x="1" y="518"/>
                  </a:cubicBezTo>
                  <a:cubicBezTo>
                    <a:pt x="1" y="814"/>
                    <a:pt x="223" y="1036"/>
                    <a:pt x="518" y="1036"/>
                  </a:cubicBezTo>
                  <a:cubicBezTo>
                    <a:pt x="814" y="1036"/>
                    <a:pt x="1036" y="814"/>
                    <a:pt x="1036" y="518"/>
                  </a:cubicBezTo>
                  <a:cubicBezTo>
                    <a:pt x="1036" y="260"/>
                    <a:pt x="814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2" name="Google Shape;732;p29"/>
            <p:cNvSpPr/>
            <p:nvPr/>
          </p:nvSpPr>
          <p:spPr>
            <a:xfrm>
              <a:off x="1795924" y="2342319"/>
              <a:ext cx="32766" cy="32766"/>
            </a:xfrm>
            <a:custGeom>
              <a:avLst/>
              <a:gdLst/>
              <a:ahLst/>
              <a:cxnLst/>
              <a:rect l="l" t="t" r="r" b="b"/>
              <a:pathLst>
                <a:path w="1036" h="1036" extrusionOk="0">
                  <a:moveTo>
                    <a:pt x="518" y="0"/>
                  </a:moveTo>
                  <a:cubicBezTo>
                    <a:pt x="222" y="0"/>
                    <a:pt x="0" y="222"/>
                    <a:pt x="0" y="518"/>
                  </a:cubicBezTo>
                  <a:cubicBezTo>
                    <a:pt x="0" y="813"/>
                    <a:pt x="222" y="1035"/>
                    <a:pt x="518" y="1035"/>
                  </a:cubicBezTo>
                  <a:cubicBezTo>
                    <a:pt x="814" y="1035"/>
                    <a:pt x="1035" y="813"/>
                    <a:pt x="1035" y="518"/>
                  </a:cubicBezTo>
                  <a:cubicBezTo>
                    <a:pt x="1035" y="222"/>
                    <a:pt x="814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3" name="Google Shape;733;p29"/>
            <p:cNvSpPr/>
            <p:nvPr/>
          </p:nvSpPr>
          <p:spPr>
            <a:xfrm>
              <a:off x="1360966" y="2179791"/>
              <a:ext cx="492282" cy="644284"/>
            </a:xfrm>
            <a:custGeom>
              <a:avLst/>
              <a:gdLst/>
              <a:ahLst/>
              <a:cxnLst/>
              <a:rect l="l" t="t" r="r" b="b"/>
              <a:pathLst>
                <a:path w="15565" h="20371" extrusionOk="0">
                  <a:moveTo>
                    <a:pt x="1368" y="0"/>
                  </a:moveTo>
                  <a:cubicBezTo>
                    <a:pt x="629" y="0"/>
                    <a:pt x="0" y="481"/>
                    <a:pt x="0" y="1109"/>
                  </a:cubicBezTo>
                  <a:lnTo>
                    <a:pt x="0" y="19262"/>
                  </a:lnTo>
                  <a:cubicBezTo>
                    <a:pt x="0" y="19853"/>
                    <a:pt x="592" y="20371"/>
                    <a:pt x="1368" y="20371"/>
                  </a:cubicBezTo>
                  <a:lnTo>
                    <a:pt x="14197" y="20371"/>
                  </a:lnTo>
                  <a:cubicBezTo>
                    <a:pt x="14973" y="20371"/>
                    <a:pt x="15565" y="19853"/>
                    <a:pt x="15565" y="19262"/>
                  </a:cubicBezTo>
                  <a:lnTo>
                    <a:pt x="15565" y="1109"/>
                  </a:lnTo>
                  <a:cubicBezTo>
                    <a:pt x="15565" y="481"/>
                    <a:pt x="14973" y="0"/>
                    <a:pt x="14197" y="0"/>
                  </a:cubicBezTo>
                  <a:close/>
                </a:path>
              </a:pathLst>
            </a:custGeom>
            <a:solidFill>
              <a:srgbClr val="4B4C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4" name="Google Shape;734;p29"/>
            <p:cNvSpPr/>
            <p:nvPr/>
          </p:nvSpPr>
          <p:spPr>
            <a:xfrm>
              <a:off x="1394870" y="2249938"/>
              <a:ext cx="424473" cy="525048"/>
            </a:xfrm>
            <a:custGeom>
              <a:avLst/>
              <a:gdLst/>
              <a:ahLst/>
              <a:cxnLst/>
              <a:rect l="l" t="t" r="r" b="b"/>
              <a:pathLst>
                <a:path w="13421" h="16601" extrusionOk="0">
                  <a:moveTo>
                    <a:pt x="1183" y="0"/>
                  </a:moveTo>
                  <a:cubicBezTo>
                    <a:pt x="518" y="0"/>
                    <a:pt x="0" y="407"/>
                    <a:pt x="0" y="888"/>
                  </a:cubicBezTo>
                  <a:lnTo>
                    <a:pt x="0" y="15676"/>
                  </a:lnTo>
                  <a:cubicBezTo>
                    <a:pt x="0" y="16194"/>
                    <a:pt x="518" y="16600"/>
                    <a:pt x="1183" y="16600"/>
                  </a:cubicBezTo>
                  <a:lnTo>
                    <a:pt x="12238" y="16600"/>
                  </a:lnTo>
                  <a:cubicBezTo>
                    <a:pt x="12903" y="16600"/>
                    <a:pt x="13421" y="16194"/>
                    <a:pt x="13421" y="15676"/>
                  </a:cubicBezTo>
                  <a:lnTo>
                    <a:pt x="13421" y="888"/>
                  </a:lnTo>
                  <a:cubicBezTo>
                    <a:pt x="13421" y="407"/>
                    <a:pt x="12903" y="0"/>
                    <a:pt x="1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5" name="Google Shape;735;p29"/>
            <p:cNvSpPr/>
            <p:nvPr/>
          </p:nvSpPr>
          <p:spPr>
            <a:xfrm>
              <a:off x="1447464" y="2302564"/>
              <a:ext cx="330950" cy="129799"/>
            </a:xfrm>
            <a:custGeom>
              <a:avLst/>
              <a:gdLst/>
              <a:ahLst/>
              <a:cxnLst/>
              <a:rect l="l" t="t" r="r" b="b"/>
              <a:pathLst>
                <a:path w="10464" h="4104" extrusionOk="0">
                  <a:moveTo>
                    <a:pt x="1073" y="0"/>
                  </a:moveTo>
                  <a:cubicBezTo>
                    <a:pt x="482" y="0"/>
                    <a:pt x="1" y="555"/>
                    <a:pt x="1" y="1257"/>
                  </a:cubicBezTo>
                  <a:lnTo>
                    <a:pt x="1" y="2847"/>
                  </a:lnTo>
                  <a:cubicBezTo>
                    <a:pt x="1" y="3549"/>
                    <a:pt x="482" y="4104"/>
                    <a:pt x="1073" y="4104"/>
                  </a:cubicBezTo>
                  <a:lnTo>
                    <a:pt x="9391" y="4104"/>
                  </a:lnTo>
                  <a:cubicBezTo>
                    <a:pt x="9983" y="4104"/>
                    <a:pt x="10464" y="3549"/>
                    <a:pt x="10464" y="2847"/>
                  </a:cubicBezTo>
                  <a:lnTo>
                    <a:pt x="10464" y="1257"/>
                  </a:lnTo>
                  <a:cubicBezTo>
                    <a:pt x="10464" y="555"/>
                    <a:pt x="9983" y="0"/>
                    <a:pt x="9391" y="0"/>
                  </a:cubicBezTo>
                  <a:close/>
                </a:path>
              </a:pathLst>
            </a:custGeom>
            <a:solidFill>
              <a:srgbClr val="A2A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6" name="Google Shape;736;p29"/>
            <p:cNvSpPr/>
            <p:nvPr/>
          </p:nvSpPr>
          <p:spPr>
            <a:xfrm>
              <a:off x="1447464" y="2501336"/>
              <a:ext cx="330950" cy="128629"/>
            </a:xfrm>
            <a:custGeom>
              <a:avLst/>
              <a:gdLst/>
              <a:ahLst/>
              <a:cxnLst/>
              <a:rect l="l" t="t" r="r" b="b"/>
              <a:pathLst>
                <a:path w="10464" h="4067" extrusionOk="0">
                  <a:moveTo>
                    <a:pt x="1073" y="0"/>
                  </a:moveTo>
                  <a:cubicBezTo>
                    <a:pt x="482" y="0"/>
                    <a:pt x="1" y="555"/>
                    <a:pt x="1" y="1257"/>
                  </a:cubicBezTo>
                  <a:lnTo>
                    <a:pt x="1" y="2847"/>
                  </a:lnTo>
                  <a:cubicBezTo>
                    <a:pt x="1" y="3512"/>
                    <a:pt x="482" y="4067"/>
                    <a:pt x="1073" y="4067"/>
                  </a:cubicBezTo>
                  <a:lnTo>
                    <a:pt x="9391" y="4067"/>
                  </a:lnTo>
                  <a:cubicBezTo>
                    <a:pt x="9983" y="4067"/>
                    <a:pt x="10464" y="3512"/>
                    <a:pt x="10464" y="2847"/>
                  </a:cubicBezTo>
                  <a:lnTo>
                    <a:pt x="10464" y="1257"/>
                  </a:lnTo>
                  <a:cubicBezTo>
                    <a:pt x="10464" y="555"/>
                    <a:pt x="9983" y="0"/>
                    <a:pt x="9391" y="0"/>
                  </a:cubicBezTo>
                  <a:close/>
                </a:path>
              </a:pathLst>
            </a:custGeom>
            <a:solidFill>
              <a:srgbClr val="A2A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7" name="Google Shape;737;p29"/>
            <p:cNvSpPr/>
            <p:nvPr/>
          </p:nvSpPr>
          <p:spPr>
            <a:xfrm>
              <a:off x="1557398" y="2200822"/>
              <a:ext cx="100575" cy="17585"/>
            </a:xfrm>
            <a:custGeom>
              <a:avLst/>
              <a:gdLst/>
              <a:ahLst/>
              <a:cxnLst/>
              <a:rect l="l" t="t" r="r" b="b"/>
              <a:pathLst>
                <a:path w="3180" h="556" extrusionOk="0">
                  <a:moveTo>
                    <a:pt x="259" y="1"/>
                  </a:moveTo>
                  <a:cubicBezTo>
                    <a:pt x="111" y="1"/>
                    <a:pt x="0" y="149"/>
                    <a:pt x="0" y="296"/>
                  </a:cubicBezTo>
                  <a:cubicBezTo>
                    <a:pt x="0" y="444"/>
                    <a:pt x="111" y="555"/>
                    <a:pt x="259" y="555"/>
                  </a:cubicBezTo>
                  <a:lnTo>
                    <a:pt x="2921" y="555"/>
                  </a:lnTo>
                  <a:cubicBezTo>
                    <a:pt x="3069" y="555"/>
                    <a:pt x="3180" y="444"/>
                    <a:pt x="3180" y="296"/>
                  </a:cubicBezTo>
                  <a:cubicBezTo>
                    <a:pt x="3180" y="149"/>
                    <a:pt x="3069" y="1"/>
                    <a:pt x="2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8" name="Google Shape;738;p29"/>
            <p:cNvSpPr/>
            <p:nvPr/>
          </p:nvSpPr>
          <p:spPr>
            <a:xfrm>
              <a:off x="1586620" y="2335297"/>
              <a:ext cx="342621" cy="463058"/>
            </a:xfrm>
            <a:custGeom>
              <a:avLst/>
              <a:gdLst/>
              <a:ahLst/>
              <a:cxnLst/>
              <a:rect l="l" t="t" r="r" b="b"/>
              <a:pathLst>
                <a:path w="10833" h="14641" extrusionOk="0">
                  <a:moveTo>
                    <a:pt x="4548" y="0"/>
                  </a:moveTo>
                  <a:cubicBezTo>
                    <a:pt x="4067" y="0"/>
                    <a:pt x="3661" y="370"/>
                    <a:pt x="3661" y="814"/>
                  </a:cubicBezTo>
                  <a:lnTo>
                    <a:pt x="3661" y="8984"/>
                  </a:lnTo>
                  <a:lnTo>
                    <a:pt x="3328" y="8984"/>
                  </a:lnTo>
                  <a:lnTo>
                    <a:pt x="2551" y="8356"/>
                  </a:lnTo>
                  <a:cubicBezTo>
                    <a:pt x="2551" y="8356"/>
                    <a:pt x="1584" y="7644"/>
                    <a:pt x="897" y="7644"/>
                  </a:cubicBezTo>
                  <a:cubicBezTo>
                    <a:pt x="801" y="7644"/>
                    <a:pt x="711" y="7658"/>
                    <a:pt x="629" y="7690"/>
                  </a:cubicBezTo>
                  <a:cubicBezTo>
                    <a:pt x="0" y="7949"/>
                    <a:pt x="0" y="8540"/>
                    <a:pt x="629" y="8984"/>
                  </a:cubicBezTo>
                  <a:cubicBezTo>
                    <a:pt x="1294" y="9465"/>
                    <a:pt x="1997" y="9576"/>
                    <a:pt x="2256" y="10093"/>
                  </a:cubicBezTo>
                  <a:cubicBezTo>
                    <a:pt x="2995" y="11720"/>
                    <a:pt x="4252" y="12164"/>
                    <a:pt x="4696" y="12238"/>
                  </a:cubicBezTo>
                  <a:lnTo>
                    <a:pt x="4696" y="14641"/>
                  </a:lnTo>
                  <a:lnTo>
                    <a:pt x="10019" y="14641"/>
                  </a:lnTo>
                  <a:lnTo>
                    <a:pt x="10019" y="12201"/>
                  </a:lnTo>
                  <a:cubicBezTo>
                    <a:pt x="10463" y="12053"/>
                    <a:pt x="10796" y="11239"/>
                    <a:pt x="10796" y="10278"/>
                  </a:cubicBezTo>
                  <a:lnTo>
                    <a:pt x="10796" y="6174"/>
                  </a:lnTo>
                  <a:cubicBezTo>
                    <a:pt x="10833" y="5731"/>
                    <a:pt x="10426" y="5324"/>
                    <a:pt x="9946" y="5324"/>
                  </a:cubicBezTo>
                  <a:cubicBezTo>
                    <a:pt x="9576" y="5324"/>
                    <a:pt x="9243" y="5546"/>
                    <a:pt x="9095" y="5842"/>
                  </a:cubicBezTo>
                  <a:lnTo>
                    <a:pt x="9021" y="5842"/>
                  </a:lnTo>
                  <a:lnTo>
                    <a:pt x="9021" y="5546"/>
                  </a:lnTo>
                  <a:cubicBezTo>
                    <a:pt x="9021" y="5102"/>
                    <a:pt x="8652" y="4733"/>
                    <a:pt x="8134" y="4733"/>
                  </a:cubicBezTo>
                  <a:cubicBezTo>
                    <a:pt x="7653" y="4733"/>
                    <a:pt x="7247" y="5102"/>
                    <a:pt x="7247" y="5546"/>
                  </a:cubicBezTo>
                  <a:lnTo>
                    <a:pt x="7247" y="5398"/>
                  </a:lnTo>
                  <a:cubicBezTo>
                    <a:pt x="7247" y="4917"/>
                    <a:pt x="6840" y="4548"/>
                    <a:pt x="6359" y="4548"/>
                  </a:cubicBezTo>
                  <a:cubicBezTo>
                    <a:pt x="5842" y="4548"/>
                    <a:pt x="5435" y="4917"/>
                    <a:pt x="5435" y="5398"/>
                  </a:cubicBezTo>
                  <a:lnTo>
                    <a:pt x="5435" y="814"/>
                  </a:lnTo>
                  <a:cubicBezTo>
                    <a:pt x="5435" y="370"/>
                    <a:pt x="5065" y="0"/>
                    <a:pt x="4548" y="0"/>
                  </a:cubicBezTo>
                  <a:close/>
                </a:path>
              </a:pathLst>
            </a:custGeom>
            <a:solidFill>
              <a:srgbClr val="D7D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39" name="Google Shape;739;p29"/>
            <p:cNvSpPr/>
            <p:nvPr/>
          </p:nvSpPr>
          <p:spPr>
            <a:xfrm>
              <a:off x="1714075" y="2755043"/>
              <a:ext cx="215162" cy="136852"/>
            </a:xfrm>
            <a:custGeom>
              <a:avLst/>
              <a:gdLst/>
              <a:ahLst/>
              <a:cxnLst/>
              <a:rect l="l" t="t" r="r" b="b"/>
              <a:pathLst>
                <a:path w="6803" h="4327" extrusionOk="0">
                  <a:moveTo>
                    <a:pt x="0" y="1"/>
                  </a:moveTo>
                  <a:lnTo>
                    <a:pt x="0" y="4326"/>
                  </a:lnTo>
                  <a:lnTo>
                    <a:pt x="6803" y="4326"/>
                  </a:lnTo>
                  <a:lnTo>
                    <a:pt x="6803" y="1"/>
                  </a:lnTo>
                  <a:close/>
                </a:path>
              </a:pathLst>
            </a:custGeom>
            <a:solidFill>
              <a:srgbClr val="6469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740" name="Google Shape;740;p29"/>
          <p:cNvSpPr txBox="1">
            <a:spLocks noGrp="1"/>
          </p:cNvSpPr>
          <p:nvPr>
            <p:ph type="title"/>
          </p:nvPr>
        </p:nvSpPr>
        <p:spPr>
          <a:xfrm>
            <a:off x="3352767" y="546100"/>
            <a:ext cx="5486400" cy="428000"/>
          </a:xfrm>
          <a:prstGeom prst="rect">
            <a:avLst/>
          </a:prstGeom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r>
              <a:rPr lang="en" dirty="0" smtClean="0"/>
              <a:t>Upcomming Features</a:t>
            </a:r>
            <a:endParaRPr dirty="0"/>
          </a:p>
        </p:txBody>
      </p:sp>
      <p:sp>
        <p:nvSpPr>
          <p:cNvPr id="741" name="Google Shape;741;p29"/>
          <p:cNvSpPr/>
          <p:nvPr/>
        </p:nvSpPr>
        <p:spPr>
          <a:xfrm>
            <a:off x="6917241" y="1444187"/>
            <a:ext cx="939787" cy="914367"/>
          </a:xfrm>
          <a:custGeom>
            <a:avLst/>
            <a:gdLst/>
            <a:ahLst/>
            <a:cxnLst/>
            <a:rect l="l" t="t" r="r" b="b"/>
            <a:pathLst>
              <a:path w="12644" h="12302" extrusionOk="0">
                <a:moveTo>
                  <a:pt x="6318" y="1"/>
                </a:moveTo>
                <a:cubicBezTo>
                  <a:pt x="5905" y="1"/>
                  <a:pt x="5488" y="159"/>
                  <a:pt x="5171" y="476"/>
                </a:cubicBezTo>
                <a:lnTo>
                  <a:pt x="635" y="5013"/>
                </a:lnTo>
                <a:cubicBezTo>
                  <a:pt x="1" y="5646"/>
                  <a:pt x="1" y="6647"/>
                  <a:pt x="635" y="7281"/>
                </a:cubicBezTo>
                <a:lnTo>
                  <a:pt x="5171" y="11851"/>
                </a:lnTo>
                <a:cubicBezTo>
                  <a:pt x="5488" y="12151"/>
                  <a:pt x="5905" y="12301"/>
                  <a:pt x="6318" y="12301"/>
                </a:cubicBezTo>
                <a:cubicBezTo>
                  <a:pt x="6731" y="12301"/>
                  <a:pt x="7139" y="12151"/>
                  <a:pt x="7439" y="11851"/>
                </a:cubicBezTo>
                <a:lnTo>
                  <a:pt x="12009" y="7281"/>
                </a:lnTo>
                <a:cubicBezTo>
                  <a:pt x="12643" y="6647"/>
                  <a:pt x="12643" y="5646"/>
                  <a:pt x="12009" y="5013"/>
                </a:cubicBezTo>
                <a:lnTo>
                  <a:pt x="7439" y="476"/>
                </a:lnTo>
                <a:cubicBezTo>
                  <a:pt x="7139" y="159"/>
                  <a:pt x="6731" y="1"/>
                  <a:pt x="631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43" name="Google Shape;743;p29"/>
          <p:cNvSpPr txBox="1"/>
          <p:nvPr/>
        </p:nvSpPr>
        <p:spPr>
          <a:xfrm>
            <a:off x="6451533" y="5104366"/>
            <a:ext cx="18712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b="1" dirty="0">
                <a:solidFill>
                  <a:schemeClr val="bg1"/>
                </a:solidFill>
              </a:rPr>
              <a:t>New Product Categories</a:t>
            </a:r>
            <a:endParaRPr b="1" kern="0" dirty="0">
              <a:solidFill>
                <a:schemeClr val="bg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44" name="Google Shape;744;p29"/>
          <p:cNvSpPr txBox="1"/>
          <p:nvPr/>
        </p:nvSpPr>
        <p:spPr>
          <a:xfrm>
            <a:off x="6891733" y="1551633"/>
            <a:ext cx="990800" cy="6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45" name="Google Shape;745;p29"/>
          <p:cNvSpPr/>
          <p:nvPr/>
        </p:nvSpPr>
        <p:spPr>
          <a:xfrm>
            <a:off x="1753973" y="1444187"/>
            <a:ext cx="937259" cy="914367"/>
          </a:xfrm>
          <a:custGeom>
            <a:avLst/>
            <a:gdLst/>
            <a:ahLst/>
            <a:cxnLst/>
            <a:rect l="l" t="t" r="r" b="b"/>
            <a:pathLst>
              <a:path w="12610" h="12302" extrusionOk="0">
                <a:moveTo>
                  <a:pt x="6305" y="1"/>
                </a:moveTo>
                <a:cubicBezTo>
                  <a:pt x="5896" y="1"/>
                  <a:pt x="5488" y="159"/>
                  <a:pt x="5171" y="476"/>
                </a:cubicBezTo>
                <a:lnTo>
                  <a:pt x="634" y="5013"/>
                </a:lnTo>
                <a:cubicBezTo>
                  <a:pt x="1" y="5646"/>
                  <a:pt x="1" y="6647"/>
                  <a:pt x="634" y="7281"/>
                </a:cubicBezTo>
                <a:lnTo>
                  <a:pt x="5171" y="11851"/>
                </a:lnTo>
                <a:cubicBezTo>
                  <a:pt x="5488" y="12151"/>
                  <a:pt x="5896" y="12301"/>
                  <a:pt x="6305" y="12301"/>
                </a:cubicBezTo>
                <a:cubicBezTo>
                  <a:pt x="6714" y="12301"/>
                  <a:pt x="7122" y="12151"/>
                  <a:pt x="7439" y="11851"/>
                </a:cubicBezTo>
                <a:lnTo>
                  <a:pt x="12009" y="7281"/>
                </a:lnTo>
                <a:cubicBezTo>
                  <a:pt x="12610" y="6647"/>
                  <a:pt x="12610" y="5646"/>
                  <a:pt x="12009" y="5013"/>
                </a:cubicBezTo>
                <a:lnTo>
                  <a:pt x="7439" y="476"/>
                </a:lnTo>
                <a:cubicBezTo>
                  <a:pt x="7122" y="159"/>
                  <a:pt x="6714" y="1"/>
                  <a:pt x="63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47" name="Google Shape;747;p29"/>
          <p:cNvSpPr txBox="1"/>
          <p:nvPr/>
        </p:nvSpPr>
        <p:spPr>
          <a:xfrm>
            <a:off x="1309464" y="5104366"/>
            <a:ext cx="18640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800" b="1" kern="0" dirty="0" smtClea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Chatbot</a:t>
            </a:r>
            <a:endParaRPr sz="2800" b="1" kern="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48" name="Google Shape;748;p29"/>
          <p:cNvSpPr txBox="1"/>
          <p:nvPr/>
        </p:nvSpPr>
        <p:spPr>
          <a:xfrm>
            <a:off x="1724801" y="1551633"/>
            <a:ext cx="995600" cy="6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49" name="Google Shape;749;p29"/>
          <p:cNvSpPr/>
          <p:nvPr/>
        </p:nvSpPr>
        <p:spPr>
          <a:xfrm>
            <a:off x="4335011" y="1444187"/>
            <a:ext cx="939712" cy="914367"/>
          </a:xfrm>
          <a:custGeom>
            <a:avLst/>
            <a:gdLst/>
            <a:ahLst/>
            <a:cxnLst/>
            <a:rect l="l" t="t" r="r" b="b"/>
            <a:pathLst>
              <a:path w="12643" h="12302" extrusionOk="0">
                <a:moveTo>
                  <a:pt x="6325" y="1"/>
                </a:moveTo>
                <a:cubicBezTo>
                  <a:pt x="5913" y="1"/>
                  <a:pt x="5504" y="159"/>
                  <a:pt x="5204" y="476"/>
                </a:cubicBezTo>
                <a:lnTo>
                  <a:pt x="634" y="5013"/>
                </a:lnTo>
                <a:cubicBezTo>
                  <a:pt x="0" y="5646"/>
                  <a:pt x="0" y="6647"/>
                  <a:pt x="634" y="7281"/>
                </a:cubicBezTo>
                <a:lnTo>
                  <a:pt x="5204" y="11851"/>
                </a:lnTo>
                <a:cubicBezTo>
                  <a:pt x="5504" y="12151"/>
                  <a:pt x="5913" y="12301"/>
                  <a:pt x="6325" y="12301"/>
                </a:cubicBezTo>
                <a:cubicBezTo>
                  <a:pt x="6738" y="12301"/>
                  <a:pt x="7155" y="12151"/>
                  <a:pt x="7472" y="11851"/>
                </a:cubicBezTo>
                <a:lnTo>
                  <a:pt x="12009" y="7281"/>
                </a:lnTo>
                <a:cubicBezTo>
                  <a:pt x="12642" y="6647"/>
                  <a:pt x="12642" y="5646"/>
                  <a:pt x="12009" y="5013"/>
                </a:cubicBezTo>
                <a:lnTo>
                  <a:pt x="7472" y="476"/>
                </a:lnTo>
                <a:cubicBezTo>
                  <a:pt x="7155" y="159"/>
                  <a:pt x="6738" y="1"/>
                  <a:pt x="63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51" name="Google Shape;751;p29"/>
          <p:cNvSpPr txBox="1"/>
          <p:nvPr/>
        </p:nvSpPr>
        <p:spPr>
          <a:xfrm>
            <a:off x="3926012" y="4944766"/>
            <a:ext cx="18736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000" b="1" kern="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</a:rPr>
              <a:t>More Payment Options</a:t>
            </a:r>
            <a:endParaRPr sz="2000" b="1" kern="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52" name="Google Shape;752;p29"/>
          <p:cNvSpPr txBox="1"/>
          <p:nvPr/>
        </p:nvSpPr>
        <p:spPr>
          <a:xfrm>
            <a:off x="4309467" y="1551984"/>
            <a:ext cx="990800" cy="6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53" name="Google Shape;753;p29"/>
          <p:cNvSpPr/>
          <p:nvPr/>
        </p:nvSpPr>
        <p:spPr>
          <a:xfrm>
            <a:off x="9500769" y="1444187"/>
            <a:ext cx="937259" cy="914367"/>
          </a:xfrm>
          <a:custGeom>
            <a:avLst/>
            <a:gdLst/>
            <a:ahLst/>
            <a:cxnLst/>
            <a:rect l="l" t="t" r="r" b="b"/>
            <a:pathLst>
              <a:path w="12610" h="12302" extrusionOk="0">
                <a:moveTo>
                  <a:pt x="6305" y="1"/>
                </a:moveTo>
                <a:cubicBezTo>
                  <a:pt x="5897" y="1"/>
                  <a:pt x="5488" y="159"/>
                  <a:pt x="5171" y="476"/>
                </a:cubicBezTo>
                <a:lnTo>
                  <a:pt x="601" y="5013"/>
                </a:lnTo>
                <a:cubicBezTo>
                  <a:pt x="1" y="5646"/>
                  <a:pt x="1" y="6647"/>
                  <a:pt x="601" y="7281"/>
                </a:cubicBezTo>
                <a:lnTo>
                  <a:pt x="5171" y="11851"/>
                </a:lnTo>
                <a:cubicBezTo>
                  <a:pt x="5488" y="12151"/>
                  <a:pt x="5897" y="12301"/>
                  <a:pt x="6305" y="12301"/>
                </a:cubicBezTo>
                <a:cubicBezTo>
                  <a:pt x="6714" y="12301"/>
                  <a:pt x="7122" y="12151"/>
                  <a:pt x="7439" y="11851"/>
                </a:cubicBezTo>
                <a:lnTo>
                  <a:pt x="11976" y="7281"/>
                </a:lnTo>
                <a:cubicBezTo>
                  <a:pt x="12610" y="6647"/>
                  <a:pt x="12610" y="5646"/>
                  <a:pt x="11976" y="5013"/>
                </a:cubicBezTo>
                <a:lnTo>
                  <a:pt x="7439" y="476"/>
                </a:lnTo>
                <a:cubicBezTo>
                  <a:pt x="7122" y="159"/>
                  <a:pt x="6714" y="1"/>
                  <a:pt x="630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55" name="Google Shape;755;p29"/>
          <p:cNvSpPr txBox="1"/>
          <p:nvPr/>
        </p:nvSpPr>
        <p:spPr>
          <a:xfrm>
            <a:off x="9083898" y="5013542"/>
            <a:ext cx="18712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b="1" dirty="0">
                <a:solidFill>
                  <a:schemeClr val="bg1"/>
                </a:solidFill>
              </a:rPr>
              <a:t>Improved Search Functionality</a:t>
            </a:r>
            <a:endParaRPr b="1" kern="0" dirty="0">
              <a:solidFill>
                <a:schemeClr val="bg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56" name="Google Shape;756;p29"/>
          <p:cNvSpPr txBox="1"/>
          <p:nvPr/>
        </p:nvSpPr>
        <p:spPr>
          <a:xfrm>
            <a:off x="9471599" y="1552000"/>
            <a:ext cx="995600" cy="6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</a:t>
            </a:r>
            <a:endParaRPr sz="40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57" name="Google Shape;757;p29"/>
          <p:cNvSpPr/>
          <p:nvPr/>
        </p:nvSpPr>
        <p:spPr>
          <a:xfrm>
            <a:off x="16155767" y="1130869"/>
            <a:ext cx="44400" cy="38967"/>
          </a:xfrm>
          <a:custGeom>
            <a:avLst/>
            <a:gdLst/>
            <a:ahLst/>
            <a:cxnLst/>
            <a:rect l="l" t="t" r="r" b="b"/>
            <a:pathLst>
              <a:path w="1332" h="1169" extrusionOk="0">
                <a:moveTo>
                  <a:pt x="647" y="1"/>
                </a:moveTo>
                <a:cubicBezTo>
                  <a:pt x="430" y="1"/>
                  <a:pt x="230" y="138"/>
                  <a:pt x="148" y="355"/>
                </a:cubicBezTo>
                <a:cubicBezTo>
                  <a:pt x="1" y="650"/>
                  <a:pt x="148" y="983"/>
                  <a:pt x="444" y="1094"/>
                </a:cubicBezTo>
                <a:cubicBezTo>
                  <a:pt x="518" y="1131"/>
                  <a:pt x="592" y="1168"/>
                  <a:pt x="666" y="1168"/>
                </a:cubicBezTo>
                <a:cubicBezTo>
                  <a:pt x="888" y="1168"/>
                  <a:pt x="1110" y="1020"/>
                  <a:pt x="1184" y="798"/>
                </a:cubicBezTo>
                <a:cubicBezTo>
                  <a:pt x="1332" y="503"/>
                  <a:pt x="1184" y="170"/>
                  <a:pt x="888" y="59"/>
                </a:cubicBezTo>
                <a:cubicBezTo>
                  <a:pt x="809" y="19"/>
                  <a:pt x="727" y="1"/>
                  <a:pt x="64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58" name="Google Shape;758;p29"/>
          <p:cNvSpPr/>
          <p:nvPr/>
        </p:nvSpPr>
        <p:spPr>
          <a:xfrm>
            <a:off x="16185333" y="1060102"/>
            <a:ext cx="44400" cy="38233"/>
          </a:xfrm>
          <a:custGeom>
            <a:avLst/>
            <a:gdLst/>
            <a:ahLst/>
            <a:cxnLst/>
            <a:rect l="l" t="t" r="r" b="b"/>
            <a:pathLst>
              <a:path w="1332" h="1147" extrusionOk="0">
                <a:moveTo>
                  <a:pt x="686" y="1"/>
                </a:moveTo>
                <a:cubicBezTo>
                  <a:pt x="454" y="1"/>
                  <a:pt x="235" y="141"/>
                  <a:pt x="149" y="370"/>
                </a:cubicBezTo>
                <a:cubicBezTo>
                  <a:pt x="1" y="666"/>
                  <a:pt x="149" y="999"/>
                  <a:pt x="445" y="1110"/>
                </a:cubicBezTo>
                <a:cubicBezTo>
                  <a:pt x="518" y="1147"/>
                  <a:pt x="592" y="1147"/>
                  <a:pt x="666" y="1147"/>
                </a:cubicBezTo>
                <a:cubicBezTo>
                  <a:pt x="888" y="1147"/>
                  <a:pt x="1110" y="999"/>
                  <a:pt x="1221" y="777"/>
                </a:cubicBezTo>
                <a:cubicBezTo>
                  <a:pt x="1332" y="481"/>
                  <a:pt x="1184" y="149"/>
                  <a:pt x="888" y="38"/>
                </a:cubicBezTo>
                <a:cubicBezTo>
                  <a:pt x="822" y="13"/>
                  <a:pt x="753" y="1"/>
                  <a:pt x="6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59" name="Google Shape;759;p29"/>
          <p:cNvSpPr/>
          <p:nvPr/>
        </p:nvSpPr>
        <p:spPr>
          <a:xfrm>
            <a:off x="16239569" y="915936"/>
            <a:ext cx="43167" cy="38233"/>
          </a:xfrm>
          <a:custGeom>
            <a:avLst/>
            <a:gdLst/>
            <a:ahLst/>
            <a:cxnLst/>
            <a:rect l="l" t="t" r="r" b="b"/>
            <a:pathLst>
              <a:path w="1295" h="1147" extrusionOk="0">
                <a:moveTo>
                  <a:pt x="652" y="1"/>
                </a:moveTo>
                <a:cubicBezTo>
                  <a:pt x="419" y="1"/>
                  <a:pt x="198" y="148"/>
                  <a:pt x="111" y="407"/>
                </a:cubicBezTo>
                <a:cubicBezTo>
                  <a:pt x="1" y="703"/>
                  <a:pt x="185" y="1035"/>
                  <a:pt x="481" y="1109"/>
                </a:cubicBezTo>
                <a:cubicBezTo>
                  <a:pt x="518" y="1146"/>
                  <a:pt x="592" y="1146"/>
                  <a:pt x="666" y="1146"/>
                </a:cubicBezTo>
                <a:cubicBezTo>
                  <a:pt x="888" y="1146"/>
                  <a:pt x="1110" y="998"/>
                  <a:pt x="1221" y="776"/>
                </a:cubicBezTo>
                <a:cubicBezTo>
                  <a:pt x="1295" y="444"/>
                  <a:pt x="1147" y="111"/>
                  <a:pt x="851" y="37"/>
                </a:cubicBezTo>
                <a:cubicBezTo>
                  <a:pt x="785" y="12"/>
                  <a:pt x="718" y="1"/>
                  <a:pt x="65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0" name="Google Shape;760;p29"/>
          <p:cNvSpPr/>
          <p:nvPr/>
        </p:nvSpPr>
        <p:spPr>
          <a:xfrm>
            <a:off x="16263000" y="842133"/>
            <a:ext cx="43133" cy="38067"/>
          </a:xfrm>
          <a:custGeom>
            <a:avLst/>
            <a:gdLst/>
            <a:ahLst/>
            <a:cxnLst/>
            <a:rect l="l" t="t" r="r" b="b"/>
            <a:pathLst>
              <a:path w="1294" h="1142" extrusionOk="0">
                <a:moveTo>
                  <a:pt x="634" y="0"/>
                </a:moveTo>
                <a:cubicBezTo>
                  <a:pt x="395" y="0"/>
                  <a:pt x="170" y="166"/>
                  <a:pt x="111" y="402"/>
                </a:cubicBezTo>
                <a:cubicBezTo>
                  <a:pt x="0" y="735"/>
                  <a:pt x="185" y="1031"/>
                  <a:pt x="481" y="1142"/>
                </a:cubicBezTo>
                <a:lnTo>
                  <a:pt x="665" y="1142"/>
                </a:lnTo>
                <a:cubicBezTo>
                  <a:pt x="924" y="1142"/>
                  <a:pt x="1146" y="994"/>
                  <a:pt x="1220" y="735"/>
                </a:cubicBezTo>
                <a:cubicBezTo>
                  <a:pt x="1294" y="439"/>
                  <a:pt x="1146" y="107"/>
                  <a:pt x="813" y="33"/>
                </a:cubicBezTo>
                <a:cubicBezTo>
                  <a:pt x="754" y="11"/>
                  <a:pt x="694" y="0"/>
                  <a:pt x="63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1" name="Google Shape;761;p29"/>
          <p:cNvSpPr/>
          <p:nvPr/>
        </p:nvSpPr>
        <p:spPr>
          <a:xfrm>
            <a:off x="16213702" y="988636"/>
            <a:ext cx="43167" cy="38233"/>
          </a:xfrm>
          <a:custGeom>
            <a:avLst/>
            <a:gdLst/>
            <a:ahLst/>
            <a:cxnLst/>
            <a:rect l="l" t="t" r="r" b="b"/>
            <a:pathLst>
              <a:path w="1295" h="1147" extrusionOk="0">
                <a:moveTo>
                  <a:pt x="648" y="0"/>
                </a:moveTo>
                <a:cubicBezTo>
                  <a:pt x="416" y="0"/>
                  <a:pt x="197" y="141"/>
                  <a:pt x="111" y="370"/>
                </a:cubicBezTo>
                <a:cubicBezTo>
                  <a:pt x="0" y="666"/>
                  <a:pt x="148" y="999"/>
                  <a:pt x="444" y="1109"/>
                </a:cubicBezTo>
                <a:cubicBezTo>
                  <a:pt x="518" y="1146"/>
                  <a:pt x="592" y="1146"/>
                  <a:pt x="666" y="1146"/>
                </a:cubicBezTo>
                <a:cubicBezTo>
                  <a:pt x="887" y="1146"/>
                  <a:pt x="1109" y="999"/>
                  <a:pt x="1183" y="777"/>
                </a:cubicBezTo>
                <a:cubicBezTo>
                  <a:pt x="1294" y="481"/>
                  <a:pt x="1146" y="148"/>
                  <a:pt x="851" y="37"/>
                </a:cubicBezTo>
                <a:cubicBezTo>
                  <a:pt x="784" y="12"/>
                  <a:pt x="715" y="0"/>
                  <a:pt x="6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2" name="Google Shape;762;p29"/>
          <p:cNvSpPr/>
          <p:nvPr/>
        </p:nvSpPr>
        <p:spPr>
          <a:xfrm>
            <a:off x="16285169" y="768636"/>
            <a:ext cx="43167" cy="37633"/>
          </a:xfrm>
          <a:custGeom>
            <a:avLst/>
            <a:gdLst/>
            <a:ahLst/>
            <a:cxnLst/>
            <a:rect l="l" t="t" r="r" b="b"/>
            <a:pathLst>
              <a:path w="1295" h="1129" extrusionOk="0">
                <a:moveTo>
                  <a:pt x="625" y="1"/>
                </a:moveTo>
                <a:cubicBezTo>
                  <a:pt x="376" y="1"/>
                  <a:pt x="136" y="150"/>
                  <a:pt x="74" y="426"/>
                </a:cubicBezTo>
                <a:cubicBezTo>
                  <a:pt x="0" y="722"/>
                  <a:pt x="185" y="1055"/>
                  <a:pt x="481" y="1129"/>
                </a:cubicBezTo>
                <a:lnTo>
                  <a:pt x="629" y="1129"/>
                </a:lnTo>
                <a:cubicBezTo>
                  <a:pt x="888" y="1129"/>
                  <a:pt x="1110" y="981"/>
                  <a:pt x="1184" y="722"/>
                </a:cubicBezTo>
                <a:cubicBezTo>
                  <a:pt x="1294" y="426"/>
                  <a:pt x="1110" y="93"/>
                  <a:pt x="777" y="20"/>
                </a:cubicBezTo>
                <a:cubicBezTo>
                  <a:pt x="727" y="7"/>
                  <a:pt x="676" y="1"/>
                  <a:pt x="62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3" name="Google Shape;763;p29"/>
          <p:cNvSpPr/>
          <p:nvPr/>
        </p:nvSpPr>
        <p:spPr>
          <a:xfrm>
            <a:off x="15889569" y="1597700"/>
            <a:ext cx="43167" cy="37933"/>
          </a:xfrm>
          <a:custGeom>
            <a:avLst/>
            <a:gdLst/>
            <a:ahLst/>
            <a:cxnLst/>
            <a:rect l="l" t="t" r="r" b="b"/>
            <a:pathLst>
              <a:path w="1295" h="1138" extrusionOk="0">
                <a:moveTo>
                  <a:pt x="666" y="0"/>
                </a:moveTo>
                <a:cubicBezTo>
                  <a:pt x="488" y="0"/>
                  <a:pt x="301" y="90"/>
                  <a:pt x="186" y="251"/>
                </a:cubicBezTo>
                <a:cubicBezTo>
                  <a:pt x="1" y="509"/>
                  <a:pt x="38" y="842"/>
                  <a:pt x="297" y="1027"/>
                </a:cubicBezTo>
                <a:cubicBezTo>
                  <a:pt x="408" y="1101"/>
                  <a:pt x="518" y="1138"/>
                  <a:pt x="629" y="1138"/>
                </a:cubicBezTo>
                <a:cubicBezTo>
                  <a:pt x="814" y="1138"/>
                  <a:pt x="999" y="1064"/>
                  <a:pt x="1110" y="916"/>
                </a:cubicBezTo>
                <a:cubicBezTo>
                  <a:pt x="1295" y="657"/>
                  <a:pt x="1221" y="288"/>
                  <a:pt x="962" y="103"/>
                </a:cubicBezTo>
                <a:cubicBezTo>
                  <a:pt x="878" y="33"/>
                  <a:pt x="774" y="0"/>
                  <a:pt x="66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4" name="Google Shape;764;p29"/>
          <p:cNvSpPr/>
          <p:nvPr/>
        </p:nvSpPr>
        <p:spPr>
          <a:xfrm>
            <a:off x="14519200" y="1963435"/>
            <a:ext cx="34533" cy="34533"/>
          </a:xfrm>
          <a:custGeom>
            <a:avLst/>
            <a:gdLst/>
            <a:ahLst/>
            <a:cxnLst/>
            <a:rect l="l" t="t" r="r" b="b"/>
            <a:pathLst>
              <a:path w="1036" h="1036" extrusionOk="0">
                <a:moveTo>
                  <a:pt x="518" y="0"/>
                </a:moveTo>
                <a:cubicBezTo>
                  <a:pt x="222" y="0"/>
                  <a:pt x="0" y="222"/>
                  <a:pt x="0" y="518"/>
                </a:cubicBezTo>
                <a:cubicBezTo>
                  <a:pt x="0" y="814"/>
                  <a:pt x="222" y="1035"/>
                  <a:pt x="518" y="1035"/>
                </a:cubicBezTo>
                <a:cubicBezTo>
                  <a:pt x="814" y="1035"/>
                  <a:pt x="1036" y="814"/>
                  <a:pt x="1036" y="518"/>
                </a:cubicBezTo>
                <a:cubicBezTo>
                  <a:pt x="1036" y="222"/>
                  <a:pt x="814" y="0"/>
                  <a:pt x="5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765" name="Google Shape;765;p29"/>
          <p:cNvGrpSpPr/>
          <p:nvPr/>
        </p:nvGrpSpPr>
        <p:grpSpPr>
          <a:xfrm>
            <a:off x="4380926" y="3086201"/>
            <a:ext cx="847887" cy="632243"/>
            <a:chOff x="3227049" y="2265200"/>
            <a:chExt cx="635915" cy="474182"/>
          </a:xfrm>
        </p:grpSpPr>
        <p:sp>
          <p:nvSpPr>
            <p:cNvPr id="766" name="Google Shape;766;p29"/>
            <p:cNvSpPr/>
            <p:nvPr/>
          </p:nvSpPr>
          <p:spPr>
            <a:xfrm>
              <a:off x="3333757" y="2532476"/>
              <a:ext cx="38536" cy="34191"/>
            </a:xfrm>
            <a:custGeom>
              <a:avLst/>
              <a:gdLst/>
              <a:ahLst/>
              <a:cxnLst/>
              <a:rect l="l" t="t" r="r" b="b"/>
              <a:pathLst>
                <a:path w="1295" h="1149" extrusionOk="0">
                  <a:moveTo>
                    <a:pt x="630" y="1"/>
                  </a:moveTo>
                  <a:cubicBezTo>
                    <a:pt x="494" y="1"/>
                    <a:pt x="361" y="48"/>
                    <a:pt x="260" y="150"/>
                  </a:cubicBezTo>
                  <a:cubicBezTo>
                    <a:pt x="38" y="335"/>
                    <a:pt x="1" y="704"/>
                    <a:pt x="223" y="963"/>
                  </a:cubicBezTo>
                  <a:cubicBezTo>
                    <a:pt x="334" y="1074"/>
                    <a:pt x="482" y="1148"/>
                    <a:pt x="629" y="1148"/>
                  </a:cubicBezTo>
                  <a:cubicBezTo>
                    <a:pt x="777" y="1148"/>
                    <a:pt x="925" y="1111"/>
                    <a:pt x="1036" y="1000"/>
                  </a:cubicBezTo>
                  <a:cubicBezTo>
                    <a:pt x="1258" y="778"/>
                    <a:pt x="1295" y="409"/>
                    <a:pt x="1073" y="187"/>
                  </a:cubicBezTo>
                  <a:cubicBezTo>
                    <a:pt x="953" y="67"/>
                    <a:pt x="790" y="1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3384374" y="2484657"/>
              <a:ext cx="37435" cy="34697"/>
            </a:xfrm>
            <a:custGeom>
              <a:avLst/>
              <a:gdLst/>
              <a:ahLst/>
              <a:cxnLst/>
              <a:rect l="l" t="t" r="r" b="b"/>
              <a:pathLst>
                <a:path w="1258" h="1166" extrusionOk="0">
                  <a:moveTo>
                    <a:pt x="629" y="1"/>
                  </a:moveTo>
                  <a:cubicBezTo>
                    <a:pt x="481" y="1"/>
                    <a:pt x="333" y="56"/>
                    <a:pt x="222" y="167"/>
                  </a:cubicBezTo>
                  <a:cubicBezTo>
                    <a:pt x="1" y="389"/>
                    <a:pt x="1" y="759"/>
                    <a:pt x="222" y="981"/>
                  </a:cubicBezTo>
                  <a:cubicBezTo>
                    <a:pt x="333" y="1091"/>
                    <a:pt x="481" y="1165"/>
                    <a:pt x="629" y="1165"/>
                  </a:cubicBezTo>
                  <a:cubicBezTo>
                    <a:pt x="777" y="1165"/>
                    <a:pt x="925" y="1091"/>
                    <a:pt x="1036" y="981"/>
                  </a:cubicBezTo>
                  <a:cubicBezTo>
                    <a:pt x="1258" y="759"/>
                    <a:pt x="1258" y="389"/>
                    <a:pt x="1036" y="167"/>
                  </a:cubicBezTo>
                  <a:cubicBezTo>
                    <a:pt x="925" y="56"/>
                    <a:pt x="777" y="1"/>
                    <a:pt x="6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3279868" y="2576397"/>
              <a:ext cx="39637" cy="34251"/>
            </a:xfrm>
            <a:custGeom>
              <a:avLst/>
              <a:gdLst/>
              <a:ahLst/>
              <a:cxnLst/>
              <a:rect l="l" t="t" r="r" b="b"/>
              <a:pathLst>
                <a:path w="1332" h="1151" extrusionOk="0">
                  <a:moveTo>
                    <a:pt x="656" y="0"/>
                  </a:moveTo>
                  <a:cubicBezTo>
                    <a:pt x="531" y="0"/>
                    <a:pt x="404" y="39"/>
                    <a:pt x="296" y="116"/>
                  </a:cubicBezTo>
                  <a:cubicBezTo>
                    <a:pt x="74" y="338"/>
                    <a:pt x="0" y="670"/>
                    <a:pt x="222" y="929"/>
                  </a:cubicBezTo>
                  <a:cubicBezTo>
                    <a:pt x="333" y="1077"/>
                    <a:pt x="481" y="1151"/>
                    <a:pt x="666" y="1151"/>
                  </a:cubicBezTo>
                  <a:cubicBezTo>
                    <a:pt x="777" y="1151"/>
                    <a:pt x="925" y="1114"/>
                    <a:pt x="1036" y="1040"/>
                  </a:cubicBezTo>
                  <a:cubicBezTo>
                    <a:pt x="1294" y="855"/>
                    <a:pt x="1331" y="485"/>
                    <a:pt x="1109" y="227"/>
                  </a:cubicBezTo>
                  <a:cubicBezTo>
                    <a:pt x="1002" y="76"/>
                    <a:pt x="831" y="0"/>
                    <a:pt x="6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69" name="Google Shape;769;p29"/>
            <p:cNvSpPr/>
            <p:nvPr/>
          </p:nvSpPr>
          <p:spPr>
            <a:xfrm>
              <a:off x="3431687" y="2434576"/>
              <a:ext cx="38536" cy="34162"/>
            </a:xfrm>
            <a:custGeom>
              <a:avLst/>
              <a:gdLst/>
              <a:ahLst/>
              <a:cxnLst/>
              <a:rect l="l" t="t" r="r" b="b"/>
              <a:pathLst>
                <a:path w="1295" h="1148" extrusionOk="0">
                  <a:moveTo>
                    <a:pt x="634" y="1"/>
                  </a:moveTo>
                  <a:cubicBezTo>
                    <a:pt x="469" y="1"/>
                    <a:pt x="305" y="66"/>
                    <a:pt x="185" y="187"/>
                  </a:cubicBezTo>
                  <a:cubicBezTo>
                    <a:pt x="0" y="445"/>
                    <a:pt x="0" y="815"/>
                    <a:pt x="259" y="1000"/>
                  </a:cubicBezTo>
                  <a:cubicBezTo>
                    <a:pt x="370" y="1111"/>
                    <a:pt x="481" y="1148"/>
                    <a:pt x="629" y="1148"/>
                  </a:cubicBezTo>
                  <a:cubicBezTo>
                    <a:pt x="814" y="1148"/>
                    <a:pt x="962" y="1074"/>
                    <a:pt x="1072" y="963"/>
                  </a:cubicBezTo>
                  <a:cubicBezTo>
                    <a:pt x="1294" y="704"/>
                    <a:pt x="1257" y="334"/>
                    <a:pt x="1035" y="150"/>
                  </a:cubicBezTo>
                  <a:cubicBezTo>
                    <a:pt x="917" y="48"/>
                    <a:pt x="775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0" name="Google Shape;770;p29"/>
            <p:cNvSpPr/>
            <p:nvPr/>
          </p:nvSpPr>
          <p:spPr>
            <a:xfrm>
              <a:off x="3516405" y="2325934"/>
              <a:ext cx="38536" cy="33894"/>
            </a:xfrm>
            <a:custGeom>
              <a:avLst/>
              <a:gdLst/>
              <a:ahLst/>
              <a:cxnLst/>
              <a:rect l="l" t="t" r="r" b="b"/>
              <a:pathLst>
                <a:path w="1295" h="1139" extrusionOk="0">
                  <a:moveTo>
                    <a:pt x="649" y="1"/>
                  </a:moveTo>
                  <a:cubicBezTo>
                    <a:pt x="472" y="1"/>
                    <a:pt x="300" y="90"/>
                    <a:pt x="185" y="251"/>
                  </a:cubicBezTo>
                  <a:cubicBezTo>
                    <a:pt x="0" y="510"/>
                    <a:pt x="74" y="880"/>
                    <a:pt x="333" y="1065"/>
                  </a:cubicBezTo>
                  <a:cubicBezTo>
                    <a:pt x="444" y="1102"/>
                    <a:pt x="555" y="1139"/>
                    <a:pt x="666" y="1139"/>
                  </a:cubicBezTo>
                  <a:cubicBezTo>
                    <a:pt x="850" y="1139"/>
                    <a:pt x="1035" y="1065"/>
                    <a:pt x="1109" y="917"/>
                  </a:cubicBezTo>
                  <a:cubicBezTo>
                    <a:pt x="1294" y="658"/>
                    <a:pt x="1257" y="288"/>
                    <a:pt x="961" y="103"/>
                  </a:cubicBezTo>
                  <a:cubicBezTo>
                    <a:pt x="864" y="34"/>
                    <a:pt x="755" y="1"/>
                    <a:pt x="6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1" name="Google Shape;771;p29"/>
            <p:cNvSpPr/>
            <p:nvPr/>
          </p:nvSpPr>
          <p:spPr>
            <a:xfrm>
              <a:off x="3475697" y="2381668"/>
              <a:ext cx="38536" cy="34281"/>
            </a:xfrm>
            <a:custGeom>
              <a:avLst/>
              <a:gdLst/>
              <a:ahLst/>
              <a:cxnLst/>
              <a:rect l="l" t="t" r="r" b="b"/>
              <a:pathLst>
                <a:path w="1295" h="1152" extrusionOk="0">
                  <a:moveTo>
                    <a:pt x="638" y="0"/>
                  </a:moveTo>
                  <a:cubicBezTo>
                    <a:pt x="464" y="0"/>
                    <a:pt x="293" y="76"/>
                    <a:pt x="185" y="227"/>
                  </a:cubicBezTo>
                  <a:cubicBezTo>
                    <a:pt x="0" y="449"/>
                    <a:pt x="37" y="818"/>
                    <a:pt x="296" y="1040"/>
                  </a:cubicBezTo>
                  <a:cubicBezTo>
                    <a:pt x="407" y="1114"/>
                    <a:pt x="518" y="1151"/>
                    <a:pt x="629" y="1151"/>
                  </a:cubicBezTo>
                  <a:cubicBezTo>
                    <a:pt x="813" y="1151"/>
                    <a:pt x="998" y="1077"/>
                    <a:pt x="1109" y="929"/>
                  </a:cubicBezTo>
                  <a:cubicBezTo>
                    <a:pt x="1294" y="671"/>
                    <a:pt x="1257" y="301"/>
                    <a:pt x="998" y="116"/>
                  </a:cubicBezTo>
                  <a:cubicBezTo>
                    <a:pt x="891" y="39"/>
                    <a:pt x="763" y="0"/>
                    <a:pt x="6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3227049" y="2265200"/>
              <a:ext cx="579825" cy="456569"/>
            </a:xfrm>
            <a:custGeom>
              <a:avLst/>
              <a:gdLst/>
              <a:ahLst/>
              <a:cxnLst/>
              <a:rect l="l" t="t" r="r" b="b"/>
              <a:pathLst>
                <a:path w="19485" h="15343" extrusionOk="0">
                  <a:moveTo>
                    <a:pt x="15037" y="0"/>
                  </a:moveTo>
                  <a:cubicBezTo>
                    <a:pt x="14845" y="0"/>
                    <a:pt x="14649" y="36"/>
                    <a:pt x="14456" y="111"/>
                  </a:cubicBezTo>
                  <a:lnTo>
                    <a:pt x="1295" y="4806"/>
                  </a:lnTo>
                  <a:cubicBezTo>
                    <a:pt x="444" y="5102"/>
                    <a:pt x="1" y="6063"/>
                    <a:pt x="297" y="6914"/>
                  </a:cubicBezTo>
                  <a:lnTo>
                    <a:pt x="2921" y="14271"/>
                  </a:lnTo>
                  <a:cubicBezTo>
                    <a:pt x="3150" y="14929"/>
                    <a:pt x="3777" y="15343"/>
                    <a:pt x="4443" y="15343"/>
                  </a:cubicBezTo>
                  <a:cubicBezTo>
                    <a:pt x="4638" y="15343"/>
                    <a:pt x="4836" y="15307"/>
                    <a:pt x="5029" y="15232"/>
                  </a:cubicBezTo>
                  <a:lnTo>
                    <a:pt x="18190" y="10537"/>
                  </a:lnTo>
                  <a:cubicBezTo>
                    <a:pt x="19041" y="10241"/>
                    <a:pt x="19484" y="9280"/>
                    <a:pt x="19189" y="8429"/>
                  </a:cubicBezTo>
                  <a:lnTo>
                    <a:pt x="16527" y="1072"/>
                  </a:lnTo>
                  <a:cubicBezTo>
                    <a:pt x="16298" y="415"/>
                    <a:pt x="15693" y="0"/>
                    <a:pt x="15037" y="0"/>
                  </a:cubicBezTo>
                  <a:close/>
                </a:path>
              </a:pathLst>
            </a:custGeom>
            <a:solidFill>
              <a:srgbClr val="20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3483375" y="2325696"/>
              <a:ext cx="210177" cy="75941"/>
            </a:xfrm>
            <a:custGeom>
              <a:avLst/>
              <a:gdLst/>
              <a:ahLst/>
              <a:cxnLst/>
              <a:rect l="l" t="t" r="r" b="b"/>
              <a:pathLst>
                <a:path w="7063" h="2552" extrusionOk="0">
                  <a:moveTo>
                    <a:pt x="1" y="2552"/>
                  </a:moveTo>
                  <a:lnTo>
                    <a:pt x="70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3481173" y="2319090"/>
              <a:ext cx="214581" cy="89153"/>
            </a:xfrm>
            <a:custGeom>
              <a:avLst/>
              <a:gdLst/>
              <a:ahLst/>
              <a:cxnLst/>
              <a:rect l="l" t="t" r="r" b="b"/>
              <a:pathLst>
                <a:path w="7211" h="2996" extrusionOk="0">
                  <a:moveTo>
                    <a:pt x="7062" y="1"/>
                  </a:moveTo>
                  <a:lnTo>
                    <a:pt x="1" y="2552"/>
                  </a:lnTo>
                  <a:lnTo>
                    <a:pt x="149" y="2995"/>
                  </a:lnTo>
                  <a:lnTo>
                    <a:pt x="7210" y="444"/>
                  </a:lnTo>
                  <a:lnTo>
                    <a:pt x="7062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3500991" y="2375211"/>
              <a:ext cx="210147" cy="74840"/>
            </a:xfrm>
            <a:custGeom>
              <a:avLst/>
              <a:gdLst/>
              <a:ahLst/>
              <a:cxnLst/>
              <a:rect l="l" t="t" r="r" b="b"/>
              <a:pathLst>
                <a:path w="7062" h="2515" extrusionOk="0">
                  <a:moveTo>
                    <a:pt x="0" y="2514"/>
                  </a:moveTo>
                  <a:lnTo>
                    <a:pt x="70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3498789" y="2367504"/>
              <a:ext cx="214552" cy="89153"/>
            </a:xfrm>
            <a:custGeom>
              <a:avLst/>
              <a:gdLst/>
              <a:ahLst/>
              <a:cxnLst/>
              <a:rect l="l" t="t" r="r" b="b"/>
              <a:pathLst>
                <a:path w="7210" h="2996" extrusionOk="0">
                  <a:moveTo>
                    <a:pt x="7025" y="0"/>
                  </a:moveTo>
                  <a:lnTo>
                    <a:pt x="1" y="2551"/>
                  </a:lnTo>
                  <a:lnTo>
                    <a:pt x="148" y="2995"/>
                  </a:lnTo>
                  <a:lnTo>
                    <a:pt x="7210" y="481"/>
                  </a:lnTo>
                  <a:lnTo>
                    <a:pt x="7025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3227049" y="2265200"/>
              <a:ext cx="579825" cy="456569"/>
            </a:xfrm>
            <a:custGeom>
              <a:avLst/>
              <a:gdLst/>
              <a:ahLst/>
              <a:cxnLst/>
              <a:rect l="l" t="t" r="r" b="b"/>
              <a:pathLst>
                <a:path w="19485" h="15343" extrusionOk="0">
                  <a:moveTo>
                    <a:pt x="15037" y="0"/>
                  </a:moveTo>
                  <a:cubicBezTo>
                    <a:pt x="14845" y="0"/>
                    <a:pt x="14649" y="36"/>
                    <a:pt x="14456" y="111"/>
                  </a:cubicBezTo>
                  <a:lnTo>
                    <a:pt x="1295" y="4806"/>
                  </a:lnTo>
                  <a:cubicBezTo>
                    <a:pt x="444" y="5102"/>
                    <a:pt x="1" y="6063"/>
                    <a:pt x="297" y="6914"/>
                  </a:cubicBezTo>
                  <a:lnTo>
                    <a:pt x="2921" y="14271"/>
                  </a:lnTo>
                  <a:cubicBezTo>
                    <a:pt x="3150" y="14929"/>
                    <a:pt x="3777" y="15343"/>
                    <a:pt x="4443" y="15343"/>
                  </a:cubicBezTo>
                  <a:cubicBezTo>
                    <a:pt x="4638" y="15343"/>
                    <a:pt x="4836" y="15307"/>
                    <a:pt x="5029" y="15232"/>
                  </a:cubicBezTo>
                  <a:lnTo>
                    <a:pt x="18190" y="10537"/>
                  </a:lnTo>
                  <a:cubicBezTo>
                    <a:pt x="19041" y="10241"/>
                    <a:pt x="19484" y="9280"/>
                    <a:pt x="19189" y="8429"/>
                  </a:cubicBezTo>
                  <a:lnTo>
                    <a:pt x="16527" y="1072"/>
                  </a:lnTo>
                  <a:cubicBezTo>
                    <a:pt x="16298" y="415"/>
                    <a:pt x="15693" y="0"/>
                    <a:pt x="15037" y="0"/>
                  </a:cubicBezTo>
                  <a:close/>
                </a:path>
              </a:pathLst>
            </a:custGeom>
            <a:solidFill>
              <a:srgbClr val="0F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3483375" y="2325696"/>
              <a:ext cx="210177" cy="75941"/>
            </a:xfrm>
            <a:custGeom>
              <a:avLst/>
              <a:gdLst/>
              <a:ahLst/>
              <a:cxnLst/>
              <a:rect l="l" t="t" r="r" b="b"/>
              <a:pathLst>
                <a:path w="7063" h="2552" extrusionOk="0">
                  <a:moveTo>
                    <a:pt x="1" y="2552"/>
                  </a:moveTo>
                  <a:lnTo>
                    <a:pt x="70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3481173" y="2319090"/>
              <a:ext cx="214581" cy="89153"/>
            </a:xfrm>
            <a:custGeom>
              <a:avLst/>
              <a:gdLst/>
              <a:ahLst/>
              <a:cxnLst/>
              <a:rect l="l" t="t" r="r" b="b"/>
              <a:pathLst>
                <a:path w="7211" h="2996" extrusionOk="0">
                  <a:moveTo>
                    <a:pt x="7062" y="1"/>
                  </a:moveTo>
                  <a:lnTo>
                    <a:pt x="1" y="2552"/>
                  </a:lnTo>
                  <a:lnTo>
                    <a:pt x="149" y="2995"/>
                  </a:lnTo>
                  <a:lnTo>
                    <a:pt x="7210" y="444"/>
                  </a:lnTo>
                  <a:lnTo>
                    <a:pt x="7062" y="1"/>
                  </a:lnTo>
                  <a:close/>
                </a:path>
              </a:pathLst>
            </a:custGeom>
            <a:solidFill>
              <a:srgbClr val="7A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3500991" y="2375211"/>
              <a:ext cx="210147" cy="74840"/>
            </a:xfrm>
            <a:custGeom>
              <a:avLst/>
              <a:gdLst/>
              <a:ahLst/>
              <a:cxnLst/>
              <a:rect l="l" t="t" r="r" b="b"/>
              <a:pathLst>
                <a:path w="7062" h="2515" extrusionOk="0">
                  <a:moveTo>
                    <a:pt x="0" y="2514"/>
                  </a:moveTo>
                  <a:lnTo>
                    <a:pt x="70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3498789" y="2367504"/>
              <a:ext cx="214552" cy="89153"/>
            </a:xfrm>
            <a:custGeom>
              <a:avLst/>
              <a:gdLst/>
              <a:ahLst/>
              <a:cxnLst/>
              <a:rect l="l" t="t" r="r" b="b"/>
              <a:pathLst>
                <a:path w="7210" h="2996" extrusionOk="0">
                  <a:moveTo>
                    <a:pt x="7025" y="0"/>
                  </a:moveTo>
                  <a:lnTo>
                    <a:pt x="1" y="2551"/>
                  </a:lnTo>
                  <a:lnTo>
                    <a:pt x="148" y="2995"/>
                  </a:lnTo>
                  <a:lnTo>
                    <a:pt x="7210" y="481"/>
                  </a:lnTo>
                  <a:lnTo>
                    <a:pt x="7025" y="0"/>
                  </a:lnTo>
                  <a:close/>
                </a:path>
              </a:pathLst>
            </a:custGeom>
            <a:solidFill>
              <a:srgbClr val="7A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3349171" y="2409312"/>
              <a:ext cx="513793" cy="330070"/>
            </a:xfrm>
            <a:custGeom>
              <a:avLst/>
              <a:gdLst/>
              <a:ahLst/>
              <a:cxnLst/>
              <a:rect l="l" t="t" r="r" b="b"/>
              <a:pathLst>
                <a:path w="17266" h="11092" extrusionOk="0">
                  <a:moveTo>
                    <a:pt x="1627" y="0"/>
                  </a:moveTo>
                  <a:cubicBezTo>
                    <a:pt x="740" y="0"/>
                    <a:pt x="1" y="740"/>
                    <a:pt x="1" y="1664"/>
                  </a:cubicBezTo>
                  <a:lnTo>
                    <a:pt x="1" y="9465"/>
                  </a:lnTo>
                  <a:cubicBezTo>
                    <a:pt x="1" y="10352"/>
                    <a:pt x="740" y="11092"/>
                    <a:pt x="1627" y="11092"/>
                  </a:cubicBezTo>
                  <a:lnTo>
                    <a:pt x="15602" y="11092"/>
                  </a:lnTo>
                  <a:cubicBezTo>
                    <a:pt x="16526" y="11092"/>
                    <a:pt x="17266" y="10352"/>
                    <a:pt x="17266" y="9465"/>
                  </a:cubicBezTo>
                  <a:lnTo>
                    <a:pt x="17266" y="1664"/>
                  </a:lnTo>
                  <a:cubicBezTo>
                    <a:pt x="17266" y="740"/>
                    <a:pt x="16526" y="0"/>
                    <a:pt x="15602" y="0"/>
                  </a:cubicBezTo>
                  <a:close/>
                </a:path>
              </a:pathLst>
            </a:custGeom>
            <a:solidFill>
              <a:srgbClr val="BBF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3363484" y="2571041"/>
              <a:ext cx="489600" cy="15414"/>
            </a:xfrm>
            <a:custGeom>
              <a:avLst/>
              <a:gdLst/>
              <a:ahLst/>
              <a:cxnLst/>
              <a:rect l="l" t="t" r="r" b="b"/>
              <a:pathLst>
                <a:path w="16453" h="518" extrusionOk="0">
                  <a:moveTo>
                    <a:pt x="259" y="0"/>
                  </a:moveTo>
                  <a:cubicBezTo>
                    <a:pt x="111" y="0"/>
                    <a:pt x="0" y="111"/>
                    <a:pt x="0" y="259"/>
                  </a:cubicBezTo>
                  <a:cubicBezTo>
                    <a:pt x="0" y="407"/>
                    <a:pt x="111" y="518"/>
                    <a:pt x="259" y="518"/>
                  </a:cubicBezTo>
                  <a:lnTo>
                    <a:pt x="16230" y="518"/>
                  </a:lnTo>
                  <a:cubicBezTo>
                    <a:pt x="16341" y="518"/>
                    <a:pt x="16452" y="407"/>
                    <a:pt x="16452" y="259"/>
                  </a:cubicBezTo>
                  <a:cubicBezTo>
                    <a:pt x="16452" y="111"/>
                    <a:pt x="16341" y="0"/>
                    <a:pt x="16230" y="0"/>
                  </a:cubicBezTo>
                  <a:close/>
                </a:path>
              </a:pathLst>
            </a:custGeom>
            <a:solidFill>
              <a:srgbClr val="206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3605497" y="2630435"/>
              <a:ext cx="223360" cy="58325"/>
            </a:xfrm>
            <a:custGeom>
              <a:avLst/>
              <a:gdLst/>
              <a:ahLst/>
              <a:cxnLst/>
              <a:rect l="l" t="t" r="r" b="b"/>
              <a:pathLst>
                <a:path w="7506" h="1960" extrusionOk="0">
                  <a:moveTo>
                    <a:pt x="1" y="0"/>
                  </a:moveTo>
                  <a:lnTo>
                    <a:pt x="1" y="1960"/>
                  </a:lnTo>
                  <a:lnTo>
                    <a:pt x="7506" y="1960"/>
                  </a:lnTo>
                  <a:lnTo>
                    <a:pt x="7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3605497" y="2476414"/>
              <a:ext cx="223360" cy="30"/>
            </a:xfrm>
            <a:custGeom>
              <a:avLst/>
              <a:gdLst/>
              <a:ahLst/>
              <a:cxnLst/>
              <a:rect l="l" t="t" r="r" b="b"/>
              <a:pathLst>
                <a:path w="7506" h="1" extrusionOk="0">
                  <a:moveTo>
                    <a:pt x="1" y="1"/>
                  </a:moveTo>
                  <a:lnTo>
                    <a:pt x="75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3598891" y="2469808"/>
              <a:ext cx="236572" cy="14343"/>
            </a:xfrm>
            <a:custGeom>
              <a:avLst/>
              <a:gdLst/>
              <a:ahLst/>
              <a:cxnLst/>
              <a:rect l="l" t="t" r="r" b="b"/>
              <a:pathLst>
                <a:path w="7950" h="482" extrusionOk="0">
                  <a:moveTo>
                    <a:pt x="223" y="1"/>
                  </a:moveTo>
                  <a:cubicBezTo>
                    <a:pt x="112" y="1"/>
                    <a:pt x="1" y="112"/>
                    <a:pt x="1" y="223"/>
                  </a:cubicBezTo>
                  <a:cubicBezTo>
                    <a:pt x="1" y="370"/>
                    <a:pt x="112" y="481"/>
                    <a:pt x="223" y="481"/>
                  </a:cubicBezTo>
                  <a:lnTo>
                    <a:pt x="7728" y="481"/>
                  </a:lnTo>
                  <a:cubicBezTo>
                    <a:pt x="7839" y="481"/>
                    <a:pt x="7950" y="370"/>
                    <a:pt x="7950" y="223"/>
                  </a:cubicBezTo>
                  <a:cubicBezTo>
                    <a:pt x="7950" y="112"/>
                    <a:pt x="7839" y="1"/>
                    <a:pt x="772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3605497" y="2528131"/>
              <a:ext cx="223360" cy="30"/>
            </a:xfrm>
            <a:custGeom>
              <a:avLst/>
              <a:gdLst/>
              <a:ahLst/>
              <a:cxnLst/>
              <a:rect l="l" t="t" r="r" b="b"/>
              <a:pathLst>
                <a:path w="7506" h="1" extrusionOk="0">
                  <a:moveTo>
                    <a:pt x="1" y="0"/>
                  </a:moveTo>
                  <a:lnTo>
                    <a:pt x="7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3598891" y="2521525"/>
              <a:ext cx="236572" cy="14313"/>
            </a:xfrm>
            <a:custGeom>
              <a:avLst/>
              <a:gdLst/>
              <a:ahLst/>
              <a:cxnLst/>
              <a:rect l="l" t="t" r="r" b="b"/>
              <a:pathLst>
                <a:path w="7950" h="481" extrusionOk="0">
                  <a:moveTo>
                    <a:pt x="223" y="0"/>
                  </a:moveTo>
                  <a:cubicBezTo>
                    <a:pt x="112" y="0"/>
                    <a:pt x="1" y="111"/>
                    <a:pt x="1" y="222"/>
                  </a:cubicBezTo>
                  <a:cubicBezTo>
                    <a:pt x="1" y="370"/>
                    <a:pt x="112" y="481"/>
                    <a:pt x="223" y="481"/>
                  </a:cubicBezTo>
                  <a:lnTo>
                    <a:pt x="7728" y="481"/>
                  </a:lnTo>
                  <a:cubicBezTo>
                    <a:pt x="7839" y="481"/>
                    <a:pt x="7950" y="370"/>
                    <a:pt x="7950" y="222"/>
                  </a:cubicBezTo>
                  <a:cubicBezTo>
                    <a:pt x="7950" y="111"/>
                    <a:pt x="7839" y="0"/>
                    <a:pt x="772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789" name="Google Shape;789;p29"/>
          <p:cNvSpPr/>
          <p:nvPr/>
        </p:nvSpPr>
        <p:spPr>
          <a:xfrm>
            <a:off x="-1222665" y="4119868"/>
            <a:ext cx="43167" cy="39467"/>
          </a:xfrm>
          <a:custGeom>
            <a:avLst/>
            <a:gdLst/>
            <a:ahLst/>
            <a:cxnLst/>
            <a:rect l="l" t="t" r="r" b="b"/>
            <a:pathLst>
              <a:path w="1295" h="1184" extrusionOk="0">
                <a:moveTo>
                  <a:pt x="649" y="0"/>
                </a:moveTo>
                <a:cubicBezTo>
                  <a:pt x="417" y="0"/>
                  <a:pt x="197" y="141"/>
                  <a:pt x="112" y="370"/>
                </a:cubicBezTo>
                <a:cubicBezTo>
                  <a:pt x="1" y="666"/>
                  <a:pt x="149" y="1035"/>
                  <a:pt x="444" y="1146"/>
                </a:cubicBezTo>
                <a:cubicBezTo>
                  <a:pt x="518" y="1146"/>
                  <a:pt x="555" y="1183"/>
                  <a:pt x="629" y="1183"/>
                </a:cubicBezTo>
                <a:cubicBezTo>
                  <a:pt x="888" y="1183"/>
                  <a:pt x="1110" y="1035"/>
                  <a:pt x="1184" y="813"/>
                </a:cubicBezTo>
                <a:cubicBezTo>
                  <a:pt x="1295" y="481"/>
                  <a:pt x="1147" y="148"/>
                  <a:pt x="851" y="37"/>
                </a:cubicBezTo>
                <a:cubicBezTo>
                  <a:pt x="784" y="12"/>
                  <a:pt x="716" y="0"/>
                  <a:pt x="64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90" name="Google Shape;790;p29"/>
          <p:cNvSpPr/>
          <p:nvPr/>
        </p:nvSpPr>
        <p:spPr>
          <a:xfrm>
            <a:off x="-1198000" y="4047301"/>
            <a:ext cx="43133" cy="38067"/>
          </a:xfrm>
          <a:custGeom>
            <a:avLst/>
            <a:gdLst/>
            <a:ahLst/>
            <a:cxnLst/>
            <a:rect l="l" t="t" r="r" b="b"/>
            <a:pathLst>
              <a:path w="1294" h="1142" extrusionOk="0">
                <a:moveTo>
                  <a:pt x="653" y="0"/>
                </a:moveTo>
                <a:cubicBezTo>
                  <a:pt x="395" y="0"/>
                  <a:pt x="170" y="166"/>
                  <a:pt x="111" y="402"/>
                </a:cubicBezTo>
                <a:cubicBezTo>
                  <a:pt x="0" y="698"/>
                  <a:pt x="185" y="1031"/>
                  <a:pt x="481" y="1105"/>
                </a:cubicBezTo>
                <a:cubicBezTo>
                  <a:pt x="555" y="1142"/>
                  <a:pt x="592" y="1142"/>
                  <a:pt x="666" y="1142"/>
                </a:cubicBezTo>
                <a:cubicBezTo>
                  <a:pt x="887" y="1142"/>
                  <a:pt x="1146" y="994"/>
                  <a:pt x="1220" y="735"/>
                </a:cubicBezTo>
                <a:cubicBezTo>
                  <a:pt x="1294" y="439"/>
                  <a:pt x="1146" y="107"/>
                  <a:pt x="850" y="33"/>
                </a:cubicBezTo>
                <a:cubicBezTo>
                  <a:pt x="784" y="11"/>
                  <a:pt x="717" y="0"/>
                  <a:pt x="65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94" tIns="121894" rIns="121894" bIns="121894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791" name="Google Shape;791;p29"/>
          <p:cNvGrpSpPr/>
          <p:nvPr/>
        </p:nvGrpSpPr>
        <p:grpSpPr>
          <a:xfrm>
            <a:off x="6963195" y="3002532"/>
            <a:ext cx="847876" cy="799585"/>
            <a:chOff x="5223344" y="2251897"/>
            <a:chExt cx="635907" cy="599689"/>
          </a:xfrm>
        </p:grpSpPr>
        <p:sp>
          <p:nvSpPr>
            <p:cNvPr id="792" name="Google Shape;792;p29"/>
            <p:cNvSpPr/>
            <p:nvPr/>
          </p:nvSpPr>
          <p:spPr>
            <a:xfrm>
              <a:off x="5260746" y="2671541"/>
              <a:ext cx="33926" cy="32756"/>
            </a:xfrm>
            <a:custGeom>
              <a:avLst/>
              <a:gdLst/>
              <a:ahLst/>
              <a:cxnLst/>
              <a:rect l="l" t="t" r="r" b="b"/>
              <a:pathLst>
                <a:path w="1073" h="1036" extrusionOk="0">
                  <a:moveTo>
                    <a:pt x="555" y="0"/>
                  </a:moveTo>
                  <a:cubicBezTo>
                    <a:pt x="259" y="0"/>
                    <a:pt x="0" y="259"/>
                    <a:pt x="0" y="518"/>
                  </a:cubicBezTo>
                  <a:cubicBezTo>
                    <a:pt x="0" y="814"/>
                    <a:pt x="259" y="1035"/>
                    <a:pt x="555" y="1035"/>
                  </a:cubicBezTo>
                  <a:cubicBezTo>
                    <a:pt x="813" y="1035"/>
                    <a:pt x="1072" y="814"/>
                    <a:pt x="1072" y="518"/>
                  </a:cubicBezTo>
                  <a:cubicBezTo>
                    <a:pt x="1072" y="259"/>
                    <a:pt x="813" y="0"/>
                    <a:pt x="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5302828" y="2606063"/>
              <a:ext cx="33926" cy="33926"/>
            </a:xfrm>
            <a:custGeom>
              <a:avLst/>
              <a:gdLst/>
              <a:ahLst/>
              <a:cxnLst/>
              <a:rect l="l" t="t" r="r" b="b"/>
              <a:pathLst>
                <a:path w="1073" h="1073" extrusionOk="0">
                  <a:moveTo>
                    <a:pt x="555" y="1"/>
                  </a:moveTo>
                  <a:cubicBezTo>
                    <a:pt x="259" y="1"/>
                    <a:pt x="0" y="260"/>
                    <a:pt x="0" y="518"/>
                  </a:cubicBezTo>
                  <a:cubicBezTo>
                    <a:pt x="0" y="814"/>
                    <a:pt x="259" y="1073"/>
                    <a:pt x="555" y="1073"/>
                  </a:cubicBezTo>
                  <a:cubicBezTo>
                    <a:pt x="813" y="1073"/>
                    <a:pt x="1072" y="814"/>
                    <a:pt x="1072" y="518"/>
                  </a:cubicBezTo>
                  <a:cubicBezTo>
                    <a:pt x="1072" y="260"/>
                    <a:pt x="813" y="1"/>
                    <a:pt x="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5342569" y="2539448"/>
              <a:ext cx="32756" cy="32756"/>
            </a:xfrm>
            <a:custGeom>
              <a:avLst/>
              <a:gdLst/>
              <a:ahLst/>
              <a:cxnLst/>
              <a:rect l="l" t="t" r="r" b="b"/>
              <a:pathLst>
                <a:path w="1036" h="1036" extrusionOk="0">
                  <a:moveTo>
                    <a:pt x="518" y="0"/>
                  </a:moveTo>
                  <a:cubicBezTo>
                    <a:pt x="222" y="0"/>
                    <a:pt x="0" y="222"/>
                    <a:pt x="0" y="518"/>
                  </a:cubicBezTo>
                  <a:cubicBezTo>
                    <a:pt x="0" y="814"/>
                    <a:pt x="222" y="1036"/>
                    <a:pt x="518" y="1036"/>
                  </a:cubicBezTo>
                  <a:cubicBezTo>
                    <a:pt x="776" y="1036"/>
                    <a:pt x="1035" y="814"/>
                    <a:pt x="1035" y="518"/>
                  </a:cubicBezTo>
                  <a:cubicBezTo>
                    <a:pt x="1035" y="222"/>
                    <a:pt x="813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5378802" y="2470492"/>
              <a:ext cx="32756" cy="33926"/>
            </a:xfrm>
            <a:custGeom>
              <a:avLst/>
              <a:gdLst/>
              <a:ahLst/>
              <a:cxnLst/>
              <a:rect l="l" t="t" r="r" b="b"/>
              <a:pathLst>
                <a:path w="1036" h="1073" extrusionOk="0">
                  <a:moveTo>
                    <a:pt x="518" y="0"/>
                  </a:moveTo>
                  <a:cubicBezTo>
                    <a:pt x="222" y="0"/>
                    <a:pt x="0" y="259"/>
                    <a:pt x="0" y="518"/>
                  </a:cubicBezTo>
                  <a:cubicBezTo>
                    <a:pt x="0" y="814"/>
                    <a:pt x="222" y="1072"/>
                    <a:pt x="518" y="1072"/>
                  </a:cubicBezTo>
                  <a:cubicBezTo>
                    <a:pt x="814" y="1072"/>
                    <a:pt x="1035" y="814"/>
                    <a:pt x="1035" y="518"/>
                  </a:cubicBezTo>
                  <a:cubicBezTo>
                    <a:pt x="1035" y="259"/>
                    <a:pt x="814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412695" y="2400335"/>
              <a:ext cx="32756" cy="33957"/>
            </a:xfrm>
            <a:custGeom>
              <a:avLst/>
              <a:gdLst/>
              <a:ahLst/>
              <a:cxnLst/>
              <a:rect l="l" t="t" r="r" b="b"/>
              <a:pathLst>
                <a:path w="1036" h="1074" extrusionOk="0">
                  <a:moveTo>
                    <a:pt x="518" y="1"/>
                  </a:moveTo>
                  <a:cubicBezTo>
                    <a:pt x="222" y="1"/>
                    <a:pt x="0" y="260"/>
                    <a:pt x="0" y="519"/>
                  </a:cubicBezTo>
                  <a:cubicBezTo>
                    <a:pt x="0" y="814"/>
                    <a:pt x="222" y="1073"/>
                    <a:pt x="518" y="1073"/>
                  </a:cubicBezTo>
                  <a:cubicBezTo>
                    <a:pt x="814" y="1073"/>
                    <a:pt x="1036" y="814"/>
                    <a:pt x="1036" y="519"/>
                  </a:cubicBezTo>
                  <a:cubicBezTo>
                    <a:pt x="1036" y="260"/>
                    <a:pt x="814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5443078" y="2330210"/>
              <a:ext cx="32756" cy="32756"/>
            </a:xfrm>
            <a:custGeom>
              <a:avLst/>
              <a:gdLst/>
              <a:ahLst/>
              <a:cxnLst/>
              <a:rect l="l" t="t" r="r" b="b"/>
              <a:pathLst>
                <a:path w="1036" h="1036" extrusionOk="0">
                  <a:moveTo>
                    <a:pt x="518" y="1"/>
                  </a:moveTo>
                  <a:cubicBezTo>
                    <a:pt x="222" y="1"/>
                    <a:pt x="1" y="223"/>
                    <a:pt x="1" y="518"/>
                  </a:cubicBezTo>
                  <a:cubicBezTo>
                    <a:pt x="1" y="777"/>
                    <a:pt x="222" y="1036"/>
                    <a:pt x="518" y="1036"/>
                  </a:cubicBezTo>
                  <a:cubicBezTo>
                    <a:pt x="814" y="1036"/>
                    <a:pt x="1036" y="777"/>
                    <a:pt x="1036" y="518"/>
                  </a:cubicBezTo>
                  <a:cubicBezTo>
                    <a:pt x="1036" y="223"/>
                    <a:pt x="814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98" name="Google Shape;798;p29"/>
            <p:cNvSpPr/>
            <p:nvPr/>
          </p:nvSpPr>
          <p:spPr>
            <a:xfrm>
              <a:off x="5471122" y="2256576"/>
              <a:ext cx="32787" cy="33926"/>
            </a:xfrm>
            <a:custGeom>
              <a:avLst/>
              <a:gdLst/>
              <a:ahLst/>
              <a:cxnLst/>
              <a:rect l="l" t="t" r="r" b="b"/>
              <a:pathLst>
                <a:path w="1037" h="1073" extrusionOk="0">
                  <a:moveTo>
                    <a:pt x="518" y="1"/>
                  </a:moveTo>
                  <a:cubicBezTo>
                    <a:pt x="223" y="1"/>
                    <a:pt x="1" y="259"/>
                    <a:pt x="1" y="518"/>
                  </a:cubicBezTo>
                  <a:cubicBezTo>
                    <a:pt x="1" y="814"/>
                    <a:pt x="223" y="1073"/>
                    <a:pt x="518" y="1073"/>
                  </a:cubicBezTo>
                  <a:cubicBezTo>
                    <a:pt x="814" y="1073"/>
                    <a:pt x="1036" y="814"/>
                    <a:pt x="1036" y="518"/>
                  </a:cubicBezTo>
                  <a:cubicBezTo>
                    <a:pt x="1036" y="259"/>
                    <a:pt x="814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5231501" y="2260085"/>
              <a:ext cx="583343" cy="583311"/>
            </a:xfrm>
            <a:custGeom>
              <a:avLst/>
              <a:gdLst/>
              <a:ahLst/>
              <a:cxnLst/>
              <a:rect l="l" t="t" r="r" b="b"/>
              <a:pathLst>
                <a:path w="18450" h="18449" extrusionOk="0">
                  <a:moveTo>
                    <a:pt x="9207" y="0"/>
                  </a:moveTo>
                  <a:cubicBezTo>
                    <a:pt x="4105" y="0"/>
                    <a:pt x="1" y="4104"/>
                    <a:pt x="1" y="9206"/>
                  </a:cubicBezTo>
                  <a:cubicBezTo>
                    <a:pt x="1" y="14308"/>
                    <a:pt x="4105" y="18449"/>
                    <a:pt x="9207" y="18449"/>
                  </a:cubicBezTo>
                  <a:cubicBezTo>
                    <a:pt x="14346" y="18449"/>
                    <a:pt x="18449" y="14308"/>
                    <a:pt x="18449" y="9206"/>
                  </a:cubicBezTo>
                  <a:cubicBezTo>
                    <a:pt x="18449" y="4104"/>
                    <a:pt x="14346" y="0"/>
                    <a:pt x="9207" y="0"/>
                  </a:cubicBezTo>
                  <a:close/>
                </a:path>
              </a:pathLst>
            </a:custGeom>
            <a:solidFill>
              <a:srgbClr val="813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5223344" y="2251897"/>
              <a:ext cx="599689" cy="599689"/>
            </a:xfrm>
            <a:custGeom>
              <a:avLst/>
              <a:gdLst/>
              <a:ahLst/>
              <a:cxnLst/>
              <a:rect l="l" t="t" r="r" b="b"/>
              <a:pathLst>
                <a:path w="18967" h="18967" extrusionOk="0">
                  <a:moveTo>
                    <a:pt x="9502" y="481"/>
                  </a:moveTo>
                  <a:cubicBezTo>
                    <a:pt x="14456" y="481"/>
                    <a:pt x="18485" y="4511"/>
                    <a:pt x="18485" y="9465"/>
                  </a:cubicBezTo>
                  <a:cubicBezTo>
                    <a:pt x="18485" y="14419"/>
                    <a:pt x="14456" y="18449"/>
                    <a:pt x="9502" y="18449"/>
                  </a:cubicBezTo>
                  <a:cubicBezTo>
                    <a:pt x="4511" y="18449"/>
                    <a:pt x="481" y="14419"/>
                    <a:pt x="481" y="9465"/>
                  </a:cubicBezTo>
                  <a:cubicBezTo>
                    <a:pt x="481" y="4511"/>
                    <a:pt x="4547" y="481"/>
                    <a:pt x="9502" y="481"/>
                  </a:cubicBezTo>
                  <a:close/>
                  <a:moveTo>
                    <a:pt x="9502" y="1"/>
                  </a:moveTo>
                  <a:cubicBezTo>
                    <a:pt x="4252" y="1"/>
                    <a:pt x="0" y="4252"/>
                    <a:pt x="0" y="9465"/>
                  </a:cubicBezTo>
                  <a:cubicBezTo>
                    <a:pt x="0" y="14715"/>
                    <a:pt x="4252" y="18967"/>
                    <a:pt x="9465" y="18967"/>
                  </a:cubicBezTo>
                  <a:cubicBezTo>
                    <a:pt x="14714" y="18967"/>
                    <a:pt x="18966" y="14715"/>
                    <a:pt x="18966" y="9465"/>
                  </a:cubicBezTo>
                  <a:cubicBezTo>
                    <a:pt x="18966" y="4252"/>
                    <a:pt x="14714" y="1"/>
                    <a:pt x="95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5588007" y="2676220"/>
              <a:ext cx="50303" cy="49102"/>
            </a:xfrm>
            <a:custGeom>
              <a:avLst/>
              <a:gdLst/>
              <a:ahLst/>
              <a:cxnLst/>
              <a:rect l="l" t="t" r="r" b="b"/>
              <a:pathLst>
                <a:path w="1591" h="1553" extrusionOk="0">
                  <a:moveTo>
                    <a:pt x="814" y="0"/>
                  </a:moveTo>
                  <a:cubicBezTo>
                    <a:pt x="371" y="0"/>
                    <a:pt x="38" y="333"/>
                    <a:pt x="1" y="776"/>
                  </a:cubicBezTo>
                  <a:cubicBezTo>
                    <a:pt x="1" y="1220"/>
                    <a:pt x="371" y="1553"/>
                    <a:pt x="814" y="1553"/>
                  </a:cubicBezTo>
                  <a:cubicBezTo>
                    <a:pt x="1221" y="1553"/>
                    <a:pt x="1591" y="1220"/>
                    <a:pt x="1591" y="776"/>
                  </a:cubicBezTo>
                  <a:cubicBezTo>
                    <a:pt x="1591" y="333"/>
                    <a:pt x="1258" y="0"/>
                    <a:pt x="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2" name="Google Shape;802;p29"/>
            <p:cNvSpPr/>
            <p:nvPr/>
          </p:nvSpPr>
          <p:spPr>
            <a:xfrm>
              <a:off x="5420883" y="2674955"/>
              <a:ext cx="50272" cy="49197"/>
            </a:xfrm>
            <a:custGeom>
              <a:avLst/>
              <a:gdLst/>
              <a:ahLst/>
              <a:cxnLst/>
              <a:rect l="l" t="t" r="r" b="b"/>
              <a:pathLst>
                <a:path w="1590" h="1556" extrusionOk="0">
                  <a:moveTo>
                    <a:pt x="753" y="1"/>
                  </a:moveTo>
                  <a:cubicBezTo>
                    <a:pt x="340" y="1"/>
                    <a:pt x="35" y="356"/>
                    <a:pt x="0" y="779"/>
                  </a:cubicBezTo>
                  <a:cubicBezTo>
                    <a:pt x="0" y="1223"/>
                    <a:pt x="370" y="1556"/>
                    <a:pt x="813" y="1556"/>
                  </a:cubicBezTo>
                  <a:cubicBezTo>
                    <a:pt x="1220" y="1556"/>
                    <a:pt x="1590" y="1223"/>
                    <a:pt x="1590" y="779"/>
                  </a:cubicBezTo>
                  <a:cubicBezTo>
                    <a:pt x="1590" y="336"/>
                    <a:pt x="1257" y="3"/>
                    <a:pt x="813" y="3"/>
                  </a:cubicBezTo>
                  <a:cubicBezTo>
                    <a:pt x="793" y="1"/>
                    <a:pt x="773" y="1"/>
                    <a:pt x="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3" name="Google Shape;803;p29"/>
            <p:cNvSpPr/>
            <p:nvPr/>
          </p:nvSpPr>
          <p:spPr>
            <a:xfrm>
              <a:off x="5672170" y="2283450"/>
              <a:ext cx="187081" cy="187081"/>
            </a:xfrm>
            <a:custGeom>
              <a:avLst/>
              <a:gdLst/>
              <a:ahLst/>
              <a:cxnLst/>
              <a:rect l="l" t="t" r="r" b="b"/>
              <a:pathLst>
                <a:path w="5917" h="5917" extrusionOk="0">
                  <a:moveTo>
                    <a:pt x="2958" y="1"/>
                  </a:moveTo>
                  <a:cubicBezTo>
                    <a:pt x="1332" y="1"/>
                    <a:pt x="1" y="1332"/>
                    <a:pt x="1" y="2959"/>
                  </a:cubicBezTo>
                  <a:cubicBezTo>
                    <a:pt x="1" y="4585"/>
                    <a:pt x="1332" y="5916"/>
                    <a:pt x="2958" y="5916"/>
                  </a:cubicBezTo>
                  <a:cubicBezTo>
                    <a:pt x="4622" y="5916"/>
                    <a:pt x="5916" y="4585"/>
                    <a:pt x="5916" y="2959"/>
                  </a:cubicBezTo>
                  <a:cubicBezTo>
                    <a:pt x="5916" y="1332"/>
                    <a:pt x="4622" y="1"/>
                    <a:pt x="2958" y="1"/>
                  </a:cubicBezTo>
                  <a:close/>
                </a:path>
              </a:pathLst>
            </a:custGeom>
            <a:solidFill>
              <a:srgbClr val="9C5D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4" name="Google Shape;804;p29"/>
            <p:cNvSpPr/>
            <p:nvPr/>
          </p:nvSpPr>
          <p:spPr>
            <a:xfrm>
              <a:off x="5701415" y="2312695"/>
              <a:ext cx="127419" cy="127419"/>
            </a:xfrm>
            <a:custGeom>
              <a:avLst/>
              <a:gdLst/>
              <a:ahLst/>
              <a:cxnLst/>
              <a:rect l="l" t="t" r="r" b="b"/>
              <a:pathLst>
                <a:path w="4030" h="4030" extrusionOk="0">
                  <a:moveTo>
                    <a:pt x="1997" y="0"/>
                  </a:moveTo>
                  <a:cubicBezTo>
                    <a:pt x="1738" y="0"/>
                    <a:pt x="1516" y="222"/>
                    <a:pt x="1516" y="481"/>
                  </a:cubicBezTo>
                  <a:lnTo>
                    <a:pt x="1516" y="1516"/>
                  </a:lnTo>
                  <a:lnTo>
                    <a:pt x="481" y="1516"/>
                  </a:lnTo>
                  <a:cubicBezTo>
                    <a:pt x="222" y="1516"/>
                    <a:pt x="0" y="1738"/>
                    <a:pt x="0" y="2034"/>
                  </a:cubicBezTo>
                  <a:cubicBezTo>
                    <a:pt x="0" y="2292"/>
                    <a:pt x="222" y="2514"/>
                    <a:pt x="481" y="2514"/>
                  </a:cubicBezTo>
                  <a:lnTo>
                    <a:pt x="1516" y="2514"/>
                  </a:lnTo>
                  <a:lnTo>
                    <a:pt x="1516" y="3549"/>
                  </a:lnTo>
                  <a:cubicBezTo>
                    <a:pt x="1516" y="3808"/>
                    <a:pt x="1738" y="4030"/>
                    <a:pt x="1997" y="4030"/>
                  </a:cubicBezTo>
                  <a:cubicBezTo>
                    <a:pt x="2292" y="4030"/>
                    <a:pt x="2514" y="3808"/>
                    <a:pt x="2514" y="3549"/>
                  </a:cubicBezTo>
                  <a:lnTo>
                    <a:pt x="2514" y="2514"/>
                  </a:lnTo>
                  <a:lnTo>
                    <a:pt x="3512" y="2514"/>
                  </a:lnTo>
                  <a:cubicBezTo>
                    <a:pt x="3808" y="2514"/>
                    <a:pt x="4030" y="2292"/>
                    <a:pt x="4030" y="2034"/>
                  </a:cubicBezTo>
                  <a:cubicBezTo>
                    <a:pt x="4030" y="1738"/>
                    <a:pt x="3808" y="1516"/>
                    <a:pt x="3512" y="1516"/>
                  </a:cubicBezTo>
                  <a:lnTo>
                    <a:pt x="2514" y="1516"/>
                  </a:lnTo>
                  <a:lnTo>
                    <a:pt x="2514" y="481"/>
                  </a:lnTo>
                  <a:cubicBezTo>
                    <a:pt x="2514" y="222"/>
                    <a:pt x="2292" y="0"/>
                    <a:pt x="19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5" name="Google Shape;805;p29"/>
            <p:cNvSpPr/>
            <p:nvPr/>
          </p:nvSpPr>
          <p:spPr>
            <a:xfrm>
              <a:off x="5443350" y="2458675"/>
              <a:ext cx="136800" cy="195300"/>
            </a:xfrm>
            <a:prstGeom prst="rect">
              <a:avLst/>
            </a:prstGeom>
            <a:solidFill>
              <a:srgbClr val="E5B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6" name="Google Shape;806;p29"/>
            <p:cNvSpPr/>
            <p:nvPr/>
          </p:nvSpPr>
          <p:spPr>
            <a:xfrm>
              <a:off x="5443350" y="2457000"/>
              <a:ext cx="30600" cy="195300"/>
            </a:xfrm>
            <a:prstGeom prst="rect">
              <a:avLst/>
            </a:prstGeom>
            <a:solidFill>
              <a:srgbClr val="D595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7" name="Google Shape;807;p29"/>
            <p:cNvSpPr/>
            <p:nvPr/>
          </p:nvSpPr>
          <p:spPr>
            <a:xfrm>
              <a:off x="5296979" y="2434260"/>
              <a:ext cx="389275" cy="229132"/>
            </a:xfrm>
            <a:custGeom>
              <a:avLst/>
              <a:gdLst/>
              <a:ahLst/>
              <a:cxnLst/>
              <a:rect l="l" t="t" r="r" b="b"/>
              <a:pathLst>
                <a:path w="12312" h="7247" extrusionOk="0">
                  <a:moveTo>
                    <a:pt x="0" y="0"/>
                  </a:moveTo>
                  <a:lnTo>
                    <a:pt x="0" y="518"/>
                  </a:lnTo>
                  <a:lnTo>
                    <a:pt x="1442" y="555"/>
                  </a:lnTo>
                  <a:lnTo>
                    <a:pt x="3402" y="7209"/>
                  </a:lnTo>
                  <a:lnTo>
                    <a:pt x="3439" y="7209"/>
                  </a:lnTo>
                  <a:lnTo>
                    <a:pt x="10796" y="7246"/>
                  </a:lnTo>
                  <a:lnTo>
                    <a:pt x="12311" y="2440"/>
                  </a:lnTo>
                  <a:lnTo>
                    <a:pt x="12311" y="1886"/>
                  </a:lnTo>
                  <a:lnTo>
                    <a:pt x="3365" y="1849"/>
                  </a:lnTo>
                  <a:lnTo>
                    <a:pt x="3365" y="1849"/>
                  </a:lnTo>
                  <a:lnTo>
                    <a:pt x="3512" y="2403"/>
                  </a:lnTo>
                  <a:lnTo>
                    <a:pt x="11720" y="2440"/>
                  </a:lnTo>
                  <a:lnTo>
                    <a:pt x="10389" y="6692"/>
                  </a:lnTo>
                  <a:lnTo>
                    <a:pt x="3845" y="6655"/>
                  </a:lnTo>
                  <a:lnTo>
                    <a:pt x="1886" y="7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5418544" y="2544127"/>
              <a:ext cx="206905" cy="18718"/>
            </a:xfrm>
            <a:custGeom>
              <a:avLst/>
              <a:gdLst/>
              <a:ahLst/>
              <a:cxnLst/>
              <a:rect l="l" t="t" r="r" b="b"/>
              <a:pathLst>
                <a:path w="6544" h="592" extrusionOk="0">
                  <a:moveTo>
                    <a:pt x="0" y="0"/>
                  </a:moveTo>
                  <a:lnTo>
                    <a:pt x="148" y="555"/>
                  </a:lnTo>
                  <a:lnTo>
                    <a:pt x="6396" y="592"/>
                  </a:lnTo>
                  <a:lnTo>
                    <a:pt x="6544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5433719" y="2594397"/>
              <a:ext cx="176552" cy="18718"/>
            </a:xfrm>
            <a:custGeom>
              <a:avLst/>
              <a:gdLst/>
              <a:ahLst/>
              <a:cxnLst/>
              <a:rect l="l" t="t" r="r" b="b"/>
              <a:pathLst>
                <a:path w="5584" h="592" extrusionOk="0">
                  <a:moveTo>
                    <a:pt x="1" y="0"/>
                  </a:moveTo>
                  <a:lnTo>
                    <a:pt x="149" y="555"/>
                  </a:lnTo>
                  <a:lnTo>
                    <a:pt x="5399" y="592"/>
                  </a:lnTo>
                  <a:lnTo>
                    <a:pt x="5583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16" name="Google Shape;192;p17"/>
          <p:cNvGrpSpPr/>
          <p:nvPr/>
        </p:nvGrpSpPr>
        <p:grpSpPr>
          <a:xfrm>
            <a:off x="9580348" y="3013449"/>
            <a:ext cx="723196" cy="673331"/>
            <a:chOff x="-4932650" y="2046625"/>
            <a:chExt cx="293025" cy="291250"/>
          </a:xfrm>
        </p:grpSpPr>
        <p:sp>
          <p:nvSpPr>
            <p:cNvPr id="117" name="Google Shape;193;p17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94;p17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3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7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7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7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7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7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7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7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7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7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3" grpId="0" animBg="1"/>
      <p:bldP spid="714" grpId="0" animBg="1"/>
      <p:bldP spid="715" grpId="0" animBg="1"/>
      <p:bldP spid="716" grpId="0" animBg="1"/>
      <p:bldP spid="717" grpId="0" animBg="1"/>
      <p:bldP spid="718" grpId="0" animBg="1"/>
      <p:bldP spid="719" grpId="0" animBg="1"/>
      <p:bldP spid="720" grpId="0" animBg="1"/>
      <p:bldP spid="721" grpId="0" animBg="1"/>
      <p:bldP spid="722" grpId="0" animBg="1"/>
      <p:bldP spid="723" grpId="0" animBg="1"/>
      <p:bldP spid="724" grpId="0" animBg="1"/>
      <p:bldP spid="741" grpId="0" animBg="1"/>
      <p:bldP spid="743" grpId="0"/>
      <p:bldP spid="744" grpId="0"/>
      <p:bldP spid="745" grpId="0" animBg="1"/>
      <p:bldP spid="747" grpId="0"/>
      <p:bldP spid="748" grpId="0"/>
      <p:bldP spid="749" grpId="0" animBg="1"/>
      <p:bldP spid="751" grpId="0"/>
      <p:bldP spid="752" grpId="0"/>
      <p:bldP spid="753" grpId="0" animBg="1"/>
      <p:bldP spid="755" grpId="0"/>
      <p:bldP spid="75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670" y="1332033"/>
            <a:ext cx="4254106" cy="3390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5316637" y="1335032"/>
            <a:ext cx="5922380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4400" b="1" dirty="0">
                <a:solidFill>
                  <a:schemeClr val="accent2">
                    <a:lumMod val="75000"/>
                  </a:schemeClr>
                </a:solidFill>
              </a:rPr>
              <a:t>Thank</a:t>
            </a:r>
            <a:r>
              <a:rPr lang="en-US" sz="4400" b="1" dirty="0"/>
              <a:t> </a:t>
            </a:r>
            <a:r>
              <a:rPr lang="en-US" sz="4400" b="1" dirty="0" smtClean="0">
                <a:solidFill>
                  <a:schemeClr val="accent3">
                    <a:lumMod val="50000"/>
                  </a:schemeClr>
                </a:solidFill>
              </a:rPr>
              <a:t>You</a:t>
            </a:r>
            <a:r>
              <a:rPr lang="en-US" sz="4400" b="1" dirty="0" smtClean="0"/>
              <a:t>  </a:t>
            </a:r>
            <a:r>
              <a:rPr lang="en-US" sz="2900" dirty="0" smtClean="0"/>
              <a:t>for </a:t>
            </a:r>
            <a:r>
              <a:rPr lang="en-US" sz="2900" dirty="0"/>
              <a:t>taking the time to learn more about </a:t>
            </a:r>
            <a:r>
              <a:rPr lang="en-US" sz="2900" dirty="0" smtClean="0"/>
              <a:t>our Website. </a:t>
            </a:r>
            <a:r>
              <a:rPr lang="en-US" sz="2900" dirty="0"/>
              <a:t>We look forward to continuing to exceed your expectations and become your go-to destination for all your shopping needs.</a:t>
            </a:r>
          </a:p>
        </p:txBody>
      </p:sp>
    </p:spTree>
    <p:extLst>
      <p:ext uri="{BB962C8B-B14F-4D97-AF65-F5344CB8AC3E}">
        <p14:creationId xmlns:p14="http://schemas.microsoft.com/office/powerpoint/2010/main" val="148020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076749" y="1475170"/>
            <a:ext cx="4073809" cy="3816423"/>
          </a:xfrm>
          <a:prstGeom prst="rect">
            <a:avLst/>
          </a:prstGeom>
        </p:spPr>
        <p:txBody>
          <a:bodyPr wrap="square" lIns="121880" tIns="60940" rIns="121880" bIns="60940">
            <a:spAutoFit/>
          </a:bodyPr>
          <a:lstStyle/>
          <a:p>
            <a:pPr>
              <a:buClr>
                <a:srgbClr val="584C33"/>
              </a:buClr>
              <a:buSzPts val="3600"/>
              <a:buFont typeface="Arial"/>
              <a:buNone/>
            </a:pP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MD. ALI HAIDAR  </a:t>
            </a: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(2022-1-960-193)  </a:t>
            </a: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MD. TANVIR HOSSAIN</a:t>
            </a: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(</a:t>
            </a: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2022-1-60-196)</a:t>
            </a: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name</a:t>
            </a: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(</a:t>
            </a: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2022-1-60-000)</a:t>
            </a: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name</a:t>
            </a: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(</a:t>
            </a: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Lexend Deca"/>
              </a:rPr>
              <a:t>2022-1-60-000)</a:t>
            </a: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>
              <a:buClr>
                <a:srgbClr val="584C33"/>
              </a:buClr>
              <a:buSzPts val="3600"/>
              <a:buFont typeface="Arial"/>
              <a:buNone/>
            </a:pP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582604" y="2287340"/>
            <a:ext cx="4553081" cy="1600432"/>
          </a:xfrm>
          <a:prstGeom prst="rect">
            <a:avLst/>
          </a:prstGeom>
        </p:spPr>
        <p:txBody>
          <a:bodyPr wrap="square" lIns="121880" tIns="60940" rIns="121880" bIns="6094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US" sz="27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    </a:t>
            </a:r>
            <a:r>
              <a:rPr lang="en-US" sz="27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  </a:t>
            </a:r>
            <a:r>
              <a:rPr lang="en-US" sz="2400" b="1" kern="0" dirty="0" err="1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Nishat</a:t>
            </a:r>
            <a:r>
              <a:rPr lang="en-US" sz="24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 </a:t>
            </a:r>
            <a:r>
              <a:rPr lang="en-US" sz="2400" b="1" kern="0" dirty="0" err="1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Tasnim</a:t>
            </a:r>
            <a:r>
              <a:rPr lang="en-US" sz="24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 </a:t>
            </a:r>
            <a:r>
              <a:rPr lang="en-US" sz="2400" b="1" kern="0" dirty="0" err="1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Niloy</a:t>
            </a:r>
            <a:endParaRPr lang="en-US" sz="24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Arial"/>
            </a:endParaRPr>
          </a:p>
          <a:p>
            <a:pPr>
              <a:buClr>
                <a:srgbClr val="000000"/>
              </a:buClr>
              <a:buFont typeface="Arial"/>
              <a:buNone/>
            </a:pPr>
            <a:r>
              <a:rPr lang="en-US" sz="27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 </a:t>
            </a: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Department of </a:t>
            </a:r>
            <a:r>
              <a:rPr lang="en-US" sz="2000" b="1" kern="0" dirty="0">
                <a:solidFill>
                  <a:srgbClr val="584C33"/>
                </a:solidFill>
                <a:latin typeface="Lexend Deca"/>
                <a:ea typeface="Lexend Deca"/>
                <a:cs typeface="Lexend Deca"/>
                <a:sym typeface="Arial"/>
              </a:rPr>
              <a:t>Computer Science and Engineering </a:t>
            </a:r>
            <a:endParaRPr lang="en-US" sz="2000" b="1" kern="0" dirty="0">
              <a:solidFill>
                <a:srgbClr val="584C33"/>
              </a:solidFill>
              <a:latin typeface="Lexend Deca"/>
              <a:ea typeface="Lexend Deca"/>
              <a:cs typeface="Lexend Deca"/>
              <a:sym typeface="Aria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160236" y="955650"/>
            <a:ext cx="1953415" cy="415495"/>
          </a:xfrm>
          <a:prstGeom prst="rect">
            <a:avLst/>
          </a:prstGeom>
        </p:spPr>
        <p:txBody>
          <a:bodyPr wrap="none" lIns="121880" tIns="60940" rIns="121880" bIns="6094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US" b="1" kern="0" dirty="0">
                <a:solidFill>
                  <a:srgbClr val="002060"/>
                </a:solidFill>
                <a:latin typeface="Lexend Deca"/>
                <a:ea typeface="Lexend Deca"/>
                <a:cs typeface="Lexend Deca"/>
                <a:sym typeface="Arial"/>
              </a:rPr>
              <a:t>Submitted  By </a:t>
            </a:r>
          </a:p>
        </p:txBody>
      </p:sp>
      <p:sp>
        <p:nvSpPr>
          <p:cNvPr id="6" name="Rectangle 5"/>
          <p:cNvSpPr/>
          <p:nvPr/>
        </p:nvSpPr>
        <p:spPr>
          <a:xfrm>
            <a:off x="7923299" y="1572260"/>
            <a:ext cx="1871660" cy="415495"/>
          </a:xfrm>
          <a:prstGeom prst="rect">
            <a:avLst/>
          </a:prstGeom>
        </p:spPr>
        <p:txBody>
          <a:bodyPr wrap="none" lIns="121880" tIns="60940" rIns="121880" bIns="60940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US" b="1" kern="0" dirty="0">
                <a:solidFill>
                  <a:srgbClr val="002060"/>
                </a:solidFill>
                <a:latin typeface="Lexend Deca"/>
                <a:ea typeface="Lexend Deca"/>
                <a:cs typeface="Lexend Deca"/>
                <a:sym typeface="Arial"/>
              </a:rPr>
              <a:t>Submitted To </a:t>
            </a:r>
          </a:p>
        </p:txBody>
      </p:sp>
    </p:spTree>
    <p:extLst>
      <p:ext uri="{BB962C8B-B14F-4D97-AF65-F5344CB8AC3E}">
        <p14:creationId xmlns:p14="http://schemas.microsoft.com/office/powerpoint/2010/main" val="18890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7238979" y="3778564"/>
            <a:ext cx="3203044" cy="334737"/>
          </a:xfrm>
          <a:custGeom>
            <a:avLst/>
            <a:gdLst/>
            <a:ahLst/>
            <a:cxnLst/>
            <a:rect l="l" t="t" r="r" b="b"/>
            <a:pathLst>
              <a:path w="43098" h="4504" extrusionOk="0">
                <a:moveTo>
                  <a:pt x="21549" y="0"/>
                </a:moveTo>
                <a:cubicBezTo>
                  <a:pt x="9640" y="0"/>
                  <a:pt x="0" y="1001"/>
                  <a:pt x="0" y="2235"/>
                </a:cubicBezTo>
                <a:cubicBezTo>
                  <a:pt x="0" y="3470"/>
                  <a:pt x="9640" y="4504"/>
                  <a:pt x="21549" y="4504"/>
                </a:cubicBezTo>
                <a:cubicBezTo>
                  <a:pt x="33457" y="4504"/>
                  <a:pt x="43097" y="3470"/>
                  <a:pt x="43097" y="2235"/>
                </a:cubicBezTo>
                <a:cubicBezTo>
                  <a:pt x="43097" y="1001"/>
                  <a:pt x="33457" y="0"/>
                  <a:pt x="21549" y="0"/>
                </a:cubicBezTo>
                <a:close/>
              </a:path>
            </a:pathLst>
          </a:custGeom>
          <a:solidFill>
            <a:srgbClr val="142743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8" name="Google Shape;58;p15"/>
          <p:cNvSpPr/>
          <p:nvPr/>
        </p:nvSpPr>
        <p:spPr>
          <a:xfrm rot="10800000" flipH="1">
            <a:off x="7987653" y="4770262"/>
            <a:ext cx="1703265" cy="890191"/>
          </a:xfrm>
          <a:custGeom>
            <a:avLst/>
            <a:gdLst/>
            <a:ahLst/>
            <a:cxnLst/>
            <a:rect l="l" t="t" r="r" b="b"/>
            <a:pathLst>
              <a:path w="22918" h="9574" extrusionOk="0">
                <a:moveTo>
                  <a:pt x="1" y="0"/>
                </a:moveTo>
                <a:lnTo>
                  <a:pt x="1" y="9574"/>
                </a:lnTo>
                <a:lnTo>
                  <a:pt x="22917" y="9574"/>
                </a:lnTo>
                <a:lnTo>
                  <a:pt x="22917" y="0"/>
                </a:lnTo>
                <a:close/>
              </a:path>
            </a:pathLst>
          </a:custGeom>
          <a:gradFill>
            <a:gsLst>
              <a:gs pos="0">
                <a:srgbClr val="DDDDDD"/>
              </a:gs>
              <a:gs pos="100000">
                <a:srgbClr val="91919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59" name="Google Shape;59;p15"/>
          <p:cNvSpPr/>
          <p:nvPr/>
        </p:nvSpPr>
        <p:spPr>
          <a:xfrm>
            <a:off x="7333164" y="5481728"/>
            <a:ext cx="3002305" cy="198435"/>
          </a:xfrm>
          <a:custGeom>
            <a:avLst/>
            <a:gdLst/>
            <a:ahLst/>
            <a:cxnLst/>
            <a:rect l="l" t="t" r="r" b="b"/>
            <a:pathLst>
              <a:path w="40397" h="2670" extrusionOk="0">
                <a:moveTo>
                  <a:pt x="1" y="1"/>
                </a:moveTo>
                <a:lnTo>
                  <a:pt x="1" y="2669"/>
                </a:lnTo>
                <a:lnTo>
                  <a:pt x="40396" y="2669"/>
                </a:lnTo>
                <a:lnTo>
                  <a:pt x="40396" y="1"/>
                </a:lnTo>
                <a:close/>
              </a:path>
            </a:pathLst>
          </a:custGeom>
          <a:solidFill>
            <a:schemeClr val="lt2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0" name="Google Shape;60;p15"/>
          <p:cNvSpPr/>
          <p:nvPr/>
        </p:nvSpPr>
        <p:spPr>
          <a:xfrm>
            <a:off x="6096053" y="1177840"/>
            <a:ext cx="5486303" cy="3840189"/>
          </a:xfrm>
          <a:custGeom>
            <a:avLst/>
            <a:gdLst/>
            <a:ahLst/>
            <a:cxnLst/>
            <a:rect l="l" t="t" r="r" b="b"/>
            <a:pathLst>
              <a:path w="73820" h="51671" extrusionOk="0"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cubicBezTo>
                  <a:pt x="0" y="48469"/>
                  <a:pt x="3236" y="51671"/>
                  <a:pt x="7206" y="51671"/>
                </a:cubicBezTo>
                <a:lnTo>
                  <a:pt x="66648" y="51671"/>
                </a:lnTo>
                <a:cubicBezTo>
                  <a:pt x="70617" y="51671"/>
                  <a:pt x="73820" y="48469"/>
                  <a:pt x="73820" y="44499"/>
                </a:cubicBez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1" name="Google Shape;61;p15"/>
          <p:cNvSpPr/>
          <p:nvPr/>
        </p:nvSpPr>
        <p:spPr>
          <a:xfrm>
            <a:off x="6096053" y="1177837"/>
            <a:ext cx="5486303" cy="3307240"/>
          </a:xfrm>
          <a:custGeom>
            <a:avLst/>
            <a:gdLst/>
            <a:ahLst/>
            <a:cxnLst/>
            <a:rect l="l" t="t" r="r" b="b"/>
            <a:pathLst>
              <a:path w="73820" h="44500" extrusionOk="0"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lnTo>
                  <a:pt x="73820" y="44499"/>
                </a:ln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2" name="Google Shape;62;p15"/>
          <p:cNvSpPr/>
          <p:nvPr/>
        </p:nvSpPr>
        <p:spPr>
          <a:xfrm>
            <a:off x="8736385" y="4574395"/>
            <a:ext cx="200887" cy="200812"/>
          </a:xfrm>
          <a:custGeom>
            <a:avLst/>
            <a:gdLst/>
            <a:ahLst/>
            <a:cxnLst/>
            <a:rect l="l" t="t" r="r" b="b"/>
            <a:pathLst>
              <a:path w="2703" h="2702" extrusionOk="0">
                <a:moveTo>
                  <a:pt x="1335" y="0"/>
                </a:moveTo>
                <a:cubicBezTo>
                  <a:pt x="601" y="0"/>
                  <a:pt x="1" y="634"/>
                  <a:pt x="1" y="1368"/>
                </a:cubicBezTo>
                <a:cubicBezTo>
                  <a:pt x="1" y="2102"/>
                  <a:pt x="601" y="2702"/>
                  <a:pt x="1335" y="2702"/>
                </a:cubicBezTo>
                <a:cubicBezTo>
                  <a:pt x="2069" y="2702"/>
                  <a:pt x="2703" y="2102"/>
                  <a:pt x="2703" y="1368"/>
                </a:cubicBezTo>
                <a:cubicBezTo>
                  <a:pt x="2703" y="634"/>
                  <a:pt x="2069" y="33"/>
                  <a:pt x="1335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3" name="Google Shape;63;p15"/>
          <p:cNvSpPr/>
          <p:nvPr/>
        </p:nvSpPr>
        <p:spPr>
          <a:xfrm>
            <a:off x="6096053" y="1177837"/>
            <a:ext cx="5486303" cy="3307240"/>
          </a:xfrm>
          <a:custGeom>
            <a:avLst/>
            <a:gdLst/>
            <a:ahLst/>
            <a:cxnLst/>
            <a:rect l="l" t="t" r="r" b="b"/>
            <a:pathLst>
              <a:path w="73820" h="44500" extrusionOk="0">
                <a:moveTo>
                  <a:pt x="66648" y="2136"/>
                </a:moveTo>
                <a:cubicBezTo>
                  <a:pt x="69417" y="2136"/>
                  <a:pt x="71685" y="4404"/>
                  <a:pt x="71685" y="7172"/>
                </a:cubicBezTo>
                <a:lnTo>
                  <a:pt x="71685" y="42331"/>
                </a:lnTo>
                <a:lnTo>
                  <a:pt x="2169" y="42331"/>
                </a:lnTo>
                <a:lnTo>
                  <a:pt x="2169" y="7172"/>
                </a:lnTo>
                <a:cubicBezTo>
                  <a:pt x="2169" y="4404"/>
                  <a:pt x="4437" y="2136"/>
                  <a:pt x="7206" y="2136"/>
                </a:cubicBezTo>
                <a:close/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lnTo>
                  <a:pt x="73820" y="44499"/>
                </a:ln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4" name="Google Shape;64;p15"/>
          <p:cNvSpPr/>
          <p:nvPr/>
        </p:nvSpPr>
        <p:spPr>
          <a:xfrm>
            <a:off x="7489371" y="2005869"/>
            <a:ext cx="2697296" cy="1787544"/>
          </a:xfrm>
          <a:custGeom>
            <a:avLst/>
            <a:gdLst/>
            <a:ahLst/>
            <a:cxnLst/>
            <a:rect l="l" t="t" r="r" b="b"/>
            <a:pathLst>
              <a:path w="36293" h="24052" extrusionOk="0">
                <a:moveTo>
                  <a:pt x="0" y="1"/>
                </a:moveTo>
                <a:lnTo>
                  <a:pt x="0" y="24052"/>
                </a:lnTo>
                <a:lnTo>
                  <a:pt x="36293" y="24052"/>
                </a:lnTo>
                <a:lnTo>
                  <a:pt x="362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5" name="Google Shape;65;p15"/>
          <p:cNvSpPr/>
          <p:nvPr/>
        </p:nvSpPr>
        <p:spPr>
          <a:xfrm>
            <a:off x="7709965" y="2509204"/>
            <a:ext cx="1405763" cy="1085889"/>
          </a:xfrm>
          <a:custGeom>
            <a:avLst/>
            <a:gdLst/>
            <a:ahLst/>
            <a:cxnLst/>
            <a:rect l="l" t="t" r="r" b="b"/>
            <a:pathLst>
              <a:path w="18915" h="14611" extrusionOk="0">
                <a:moveTo>
                  <a:pt x="1" y="0"/>
                </a:moveTo>
                <a:lnTo>
                  <a:pt x="1" y="14611"/>
                </a:lnTo>
                <a:lnTo>
                  <a:pt x="18914" y="14611"/>
                </a:lnTo>
                <a:lnTo>
                  <a:pt x="189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6" name="Google Shape;66;p15"/>
          <p:cNvSpPr/>
          <p:nvPr/>
        </p:nvSpPr>
        <p:spPr>
          <a:xfrm>
            <a:off x="7771948" y="2571171"/>
            <a:ext cx="1281797" cy="961924"/>
          </a:xfrm>
          <a:custGeom>
            <a:avLst/>
            <a:gdLst/>
            <a:ahLst/>
            <a:cxnLst/>
            <a:rect l="l" t="t" r="r" b="b"/>
            <a:pathLst>
              <a:path w="17247" h="12943" extrusionOk="0">
                <a:moveTo>
                  <a:pt x="1" y="0"/>
                </a:moveTo>
                <a:lnTo>
                  <a:pt x="1" y="12943"/>
                </a:lnTo>
                <a:lnTo>
                  <a:pt x="17246" y="12943"/>
                </a:lnTo>
                <a:lnTo>
                  <a:pt x="172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7" name="Google Shape;67;p15"/>
          <p:cNvSpPr/>
          <p:nvPr/>
        </p:nvSpPr>
        <p:spPr>
          <a:xfrm>
            <a:off x="7833953" y="2635607"/>
            <a:ext cx="1157831" cy="835580"/>
          </a:xfrm>
          <a:custGeom>
            <a:avLst/>
            <a:gdLst/>
            <a:ahLst/>
            <a:cxnLst/>
            <a:rect l="l" t="t" r="r" b="b"/>
            <a:pathLst>
              <a:path w="15579" h="11243" extrusionOk="0">
                <a:moveTo>
                  <a:pt x="1" y="1"/>
                </a:moveTo>
                <a:lnTo>
                  <a:pt x="1" y="11242"/>
                </a:lnTo>
                <a:lnTo>
                  <a:pt x="15579" y="11242"/>
                </a:lnTo>
                <a:lnTo>
                  <a:pt x="155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7796791" y="3052113"/>
            <a:ext cx="1232151" cy="75"/>
          </a:xfrm>
          <a:custGeom>
            <a:avLst/>
            <a:gdLst/>
            <a:ahLst/>
            <a:cxnLst/>
            <a:rect l="l" t="t" r="r" b="b"/>
            <a:pathLst>
              <a:path w="16579" h="1" fill="none" extrusionOk="0">
                <a:moveTo>
                  <a:pt x="16579" y="1"/>
                </a:moveTo>
                <a:lnTo>
                  <a:pt x="0" y="1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8091761" y="2534027"/>
            <a:ext cx="75" cy="981767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8733913" y="2534027"/>
            <a:ext cx="75" cy="981767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0" y="13210"/>
                </a:moveTo>
                <a:lnTo>
                  <a:pt x="0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8411573" y="2534027"/>
            <a:ext cx="75" cy="981767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7489371" y="3533150"/>
            <a:ext cx="2697296" cy="260343"/>
          </a:xfrm>
          <a:custGeom>
            <a:avLst/>
            <a:gdLst/>
            <a:ahLst/>
            <a:cxnLst/>
            <a:rect l="l" t="t" r="r" b="b"/>
            <a:pathLst>
              <a:path w="36293" h="3503" extrusionOk="0">
                <a:moveTo>
                  <a:pt x="0" y="0"/>
                </a:moveTo>
                <a:lnTo>
                  <a:pt x="0" y="3503"/>
                </a:lnTo>
                <a:lnTo>
                  <a:pt x="36293" y="3503"/>
                </a:lnTo>
                <a:lnTo>
                  <a:pt x="36293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9200013" y="2385213"/>
            <a:ext cx="731383" cy="1408216"/>
          </a:xfrm>
          <a:custGeom>
            <a:avLst/>
            <a:gdLst/>
            <a:ahLst/>
            <a:cxnLst/>
            <a:rect l="l" t="t" r="r" b="b"/>
            <a:pathLst>
              <a:path w="9841" h="18948" extrusionOk="0">
                <a:moveTo>
                  <a:pt x="1" y="1"/>
                </a:moveTo>
                <a:lnTo>
                  <a:pt x="1" y="18948"/>
                </a:lnTo>
                <a:lnTo>
                  <a:pt x="9841" y="18948"/>
                </a:lnTo>
                <a:lnTo>
                  <a:pt x="984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9266959" y="2360464"/>
            <a:ext cx="597533" cy="1435416"/>
          </a:xfrm>
          <a:custGeom>
            <a:avLst/>
            <a:gdLst/>
            <a:ahLst/>
            <a:cxnLst/>
            <a:rect l="l" t="t" r="r" b="b"/>
            <a:pathLst>
              <a:path w="8040" h="19314" extrusionOk="0">
                <a:moveTo>
                  <a:pt x="0" y="0"/>
                </a:moveTo>
                <a:lnTo>
                  <a:pt x="0" y="19314"/>
                </a:lnTo>
                <a:lnTo>
                  <a:pt x="8039" y="19314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9328963" y="2422375"/>
            <a:ext cx="473567" cy="1309072"/>
          </a:xfrm>
          <a:custGeom>
            <a:avLst/>
            <a:gdLst/>
            <a:ahLst/>
            <a:cxnLst/>
            <a:rect l="l" t="t" r="r" b="b"/>
            <a:pathLst>
              <a:path w="6372" h="17614" extrusionOk="0">
                <a:moveTo>
                  <a:pt x="0" y="1"/>
                </a:moveTo>
                <a:lnTo>
                  <a:pt x="0" y="17614"/>
                </a:lnTo>
                <a:lnTo>
                  <a:pt x="6371" y="17614"/>
                </a:lnTo>
                <a:lnTo>
                  <a:pt x="637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7489373" y="2804173"/>
            <a:ext cx="2702275" cy="198435"/>
          </a:xfrm>
          <a:custGeom>
            <a:avLst/>
            <a:gdLst/>
            <a:ahLst/>
            <a:cxnLst/>
            <a:rect l="l" t="t" r="r" b="b"/>
            <a:pathLst>
              <a:path w="36360" h="2670" extrusionOk="0">
                <a:moveTo>
                  <a:pt x="0" y="1"/>
                </a:moveTo>
                <a:lnTo>
                  <a:pt x="0" y="2303"/>
                </a:lnTo>
                <a:cubicBezTo>
                  <a:pt x="267" y="2536"/>
                  <a:pt x="567" y="2670"/>
                  <a:pt x="934" y="2670"/>
                </a:cubicBezTo>
                <a:cubicBezTo>
                  <a:pt x="1735" y="2670"/>
                  <a:pt x="2368" y="2036"/>
                  <a:pt x="2368" y="1235"/>
                </a:cubicBezTo>
                <a:cubicBezTo>
                  <a:pt x="2368" y="2036"/>
                  <a:pt x="3036" y="2670"/>
                  <a:pt x="3803" y="2670"/>
                </a:cubicBezTo>
                <a:cubicBezTo>
                  <a:pt x="4603" y="2670"/>
                  <a:pt x="5271" y="2036"/>
                  <a:pt x="5271" y="1235"/>
                </a:cubicBezTo>
                <a:cubicBezTo>
                  <a:pt x="5271" y="2036"/>
                  <a:pt x="5904" y="2670"/>
                  <a:pt x="6705" y="2670"/>
                </a:cubicBezTo>
                <a:cubicBezTo>
                  <a:pt x="7472" y="2670"/>
                  <a:pt x="8139" y="2036"/>
                  <a:pt x="8139" y="1235"/>
                </a:cubicBezTo>
                <a:cubicBezTo>
                  <a:pt x="8139" y="2036"/>
                  <a:pt x="8773" y="2670"/>
                  <a:pt x="9574" y="2670"/>
                </a:cubicBezTo>
                <a:cubicBezTo>
                  <a:pt x="10374" y="2670"/>
                  <a:pt x="11008" y="2036"/>
                  <a:pt x="11008" y="1235"/>
                </a:cubicBezTo>
                <a:cubicBezTo>
                  <a:pt x="11008" y="2036"/>
                  <a:pt x="11642" y="2670"/>
                  <a:pt x="12442" y="2670"/>
                </a:cubicBezTo>
                <a:cubicBezTo>
                  <a:pt x="13243" y="2670"/>
                  <a:pt x="13877" y="2036"/>
                  <a:pt x="13877" y="1235"/>
                </a:cubicBezTo>
                <a:cubicBezTo>
                  <a:pt x="13877" y="2036"/>
                  <a:pt x="14544" y="2670"/>
                  <a:pt x="15311" y="2670"/>
                </a:cubicBezTo>
                <a:cubicBezTo>
                  <a:pt x="16112" y="2670"/>
                  <a:pt x="16779" y="2036"/>
                  <a:pt x="16779" y="1235"/>
                </a:cubicBezTo>
                <a:cubicBezTo>
                  <a:pt x="16779" y="2036"/>
                  <a:pt x="17413" y="2670"/>
                  <a:pt x="18213" y="2670"/>
                </a:cubicBezTo>
                <a:cubicBezTo>
                  <a:pt x="18980" y="2670"/>
                  <a:pt x="19647" y="2036"/>
                  <a:pt x="19647" y="1235"/>
                </a:cubicBezTo>
                <a:cubicBezTo>
                  <a:pt x="19647" y="2036"/>
                  <a:pt x="20281" y="2670"/>
                  <a:pt x="21082" y="2670"/>
                </a:cubicBezTo>
                <a:cubicBezTo>
                  <a:pt x="21882" y="2670"/>
                  <a:pt x="22516" y="2036"/>
                  <a:pt x="22516" y="1235"/>
                </a:cubicBezTo>
                <a:cubicBezTo>
                  <a:pt x="22516" y="2036"/>
                  <a:pt x="23150" y="2670"/>
                  <a:pt x="23951" y="2670"/>
                </a:cubicBezTo>
                <a:cubicBezTo>
                  <a:pt x="24751" y="2670"/>
                  <a:pt x="25385" y="2036"/>
                  <a:pt x="25385" y="1235"/>
                </a:cubicBezTo>
                <a:cubicBezTo>
                  <a:pt x="25385" y="2036"/>
                  <a:pt x="26052" y="2670"/>
                  <a:pt x="26819" y="2670"/>
                </a:cubicBezTo>
                <a:cubicBezTo>
                  <a:pt x="27620" y="2670"/>
                  <a:pt x="28254" y="2036"/>
                  <a:pt x="28254" y="1235"/>
                </a:cubicBezTo>
                <a:cubicBezTo>
                  <a:pt x="28254" y="2036"/>
                  <a:pt x="28921" y="2670"/>
                  <a:pt x="29721" y="2670"/>
                </a:cubicBezTo>
                <a:cubicBezTo>
                  <a:pt x="30489" y="2670"/>
                  <a:pt x="31156" y="2036"/>
                  <a:pt x="31156" y="1235"/>
                </a:cubicBezTo>
                <a:cubicBezTo>
                  <a:pt x="31156" y="2036"/>
                  <a:pt x="31789" y="2670"/>
                  <a:pt x="32590" y="2670"/>
                </a:cubicBezTo>
                <a:cubicBezTo>
                  <a:pt x="33391" y="2670"/>
                  <a:pt x="34024" y="2036"/>
                  <a:pt x="34024" y="1235"/>
                </a:cubicBezTo>
                <a:cubicBezTo>
                  <a:pt x="34024" y="2036"/>
                  <a:pt x="34658" y="2670"/>
                  <a:pt x="35459" y="2670"/>
                </a:cubicBezTo>
                <a:cubicBezTo>
                  <a:pt x="35792" y="2670"/>
                  <a:pt x="36093" y="2536"/>
                  <a:pt x="36359" y="2369"/>
                </a:cubicBezTo>
                <a:lnTo>
                  <a:pt x="3635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9266959" y="3124060"/>
            <a:ext cx="597533" cy="123965"/>
          </a:xfrm>
          <a:custGeom>
            <a:avLst/>
            <a:gdLst/>
            <a:ahLst/>
            <a:cxnLst/>
            <a:rect l="l" t="t" r="r" b="b"/>
            <a:pathLst>
              <a:path w="8040" h="1668" extrusionOk="0">
                <a:moveTo>
                  <a:pt x="0" y="0"/>
                </a:moveTo>
                <a:lnTo>
                  <a:pt x="0" y="1668"/>
                </a:lnTo>
                <a:lnTo>
                  <a:pt x="8039" y="1668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9304120" y="3168652"/>
            <a:ext cx="153768" cy="27349"/>
          </a:xfrm>
          <a:custGeom>
            <a:avLst/>
            <a:gdLst/>
            <a:ahLst/>
            <a:cxnLst/>
            <a:rect l="l" t="t" r="r" b="b"/>
            <a:pathLst>
              <a:path w="2069" h="368" extrusionOk="0">
                <a:moveTo>
                  <a:pt x="201" y="0"/>
                </a:moveTo>
                <a:cubicBezTo>
                  <a:pt x="101" y="0"/>
                  <a:pt x="1" y="67"/>
                  <a:pt x="1" y="201"/>
                </a:cubicBezTo>
                <a:cubicBezTo>
                  <a:pt x="1" y="301"/>
                  <a:pt x="101" y="367"/>
                  <a:pt x="201" y="367"/>
                </a:cubicBezTo>
                <a:lnTo>
                  <a:pt x="1869" y="367"/>
                </a:lnTo>
                <a:cubicBezTo>
                  <a:pt x="1969" y="367"/>
                  <a:pt x="2069" y="301"/>
                  <a:pt x="2069" y="201"/>
                </a:cubicBezTo>
                <a:cubicBezTo>
                  <a:pt x="2069" y="67"/>
                  <a:pt x="1969" y="0"/>
                  <a:pt x="1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7489371" y="2100130"/>
            <a:ext cx="2697296" cy="223183"/>
          </a:xfrm>
          <a:custGeom>
            <a:avLst/>
            <a:gdLst/>
            <a:ahLst/>
            <a:cxnLst/>
            <a:rect l="l" t="t" r="r" b="b"/>
            <a:pathLst>
              <a:path w="36293" h="3003" extrusionOk="0">
                <a:moveTo>
                  <a:pt x="0" y="1"/>
                </a:moveTo>
                <a:lnTo>
                  <a:pt x="0" y="3003"/>
                </a:lnTo>
                <a:lnTo>
                  <a:pt x="36293" y="3003"/>
                </a:lnTo>
                <a:lnTo>
                  <a:pt x="362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7414975" y="2005872"/>
            <a:ext cx="2846084" cy="262869"/>
          </a:xfrm>
          <a:custGeom>
            <a:avLst/>
            <a:gdLst/>
            <a:ahLst/>
            <a:cxnLst/>
            <a:rect l="l" t="t" r="r" b="b"/>
            <a:pathLst>
              <a:path w="38295" h="3537" extrusionOk="0">
                <a:moveTo>
                  <a:pt x="0" y="1"/>
                </a:moveTo>
                <a:lnTo>
                  <a:pt x="0" y="3537"/>
                </a:lnTo>
                <a:lnTo>
                  <a:pt x="38294" y="3537"/>
                </a:lnTo>
                <a:lnTo>
                  <a:pt x="382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8069484" y="1656347"/>
            <a:ext cx="1542065" cy="480999"/>
          </a:xfrm>
          <a:custGeom>
            <a:avLst/>
            <a:gdLst/>
            <a:ahLst/>
            <a:cxnLst/>
            <a:rect l="l" t="t" r="r" b="b"/>
            <a:pathLst>
              <a:path w="20749" h="6472" extrusionOk="0">
                <a:moveTo>
                  <a:pt x="1" y="1"/>
                </a:moveTo>
                <a:lnTo>
                  <a:pt x="1" y="6472"/>
                </a:lnTo>
                <a:lnTo>
                  <a:pt x="20749" y="6472"/>
                </a:lnTo>
                <a:lnTo>
                  <a:pt x="2074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8049647" y="1641475"/>
            <a:ext cx="1574247" cy="510801"/>
          </a:xfrm>
          <a:custGeom>
            <a:avLst/>
            <a:gdLst/>
            <a:ahLst/>
            <a:cxnLst/>
            <a:rect l="l" t="t" r="r" b="b"/>
            <a:pathLst>
              <a:path w="21182" h="6873" extrusionOk="0">
                <a:moveTo>
                  <a:pt x="20782" y="401"/>
                </a:moveTo>
                <a:lnTo>
                  <a:pt x="20782" y="6472"/>
                </a:lnTo>
                <a:lnTo>
                  <a:pt x="434" y="6472"/>
                </a:lnTo>
                <a:lnTo>
                  <a:pt x="434" y="401"/>
                </a:lnTo>
                <a:close/>
                <a:moveTo>
                  <a:pt x="0" y="0"/>
                </a:moveTo>
                <a:lnTo>
                  <a:pt x="0" y="6872"/>
                </a:lnTo>
                <a:lnTo>
                  <a:pt x="21182" y="6872"/>
                </a:lnTo>
                <a:lnTo>
                  <a:pt x="211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7238976" y="2360464"/>
            <a:ext cx="3198064" cy="347149"/>
          </a:xfrm>
          <a:custGeom>
            <a:avLst/>
            <a:gdLst/>
            <a:ahLst/>
            <a:cxnLst/>
            <a:rect l="l" t="t" r="r" b="b"/>
            <a:pathLst>
              <a:path w="43031" h="4671" extrusionOk="0">
                <a:moveTo>
                  <a:pt x="6104" y="0"/>
                </a:moveTo>
                <a:lnTo>
                  <a:pt x="0" y="4670"/>
                </a:lnTo>
                <a:lnTo>
                  <a:pt x="43031" y="4670"/>
                </a:lnTo>
                <a:lnTo>
                  <a:pt x="369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9829754" y="2360464"/>
            <a:ext cx="607417" cy="347149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0" y="0"/>
                </a:moveTo>
                <a:lnTo>
                  <a:pt x="5304" y="4670"/>
                </a:lnTo>
                <a:lnTo>
                  <a:pt x="8173" y="4670"/>
                </a:lnTo>
                <a:lnTo>
                  <a:pt x="20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9524789" y="2360464"/>
            <a:ext cx="485979" cy="347149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0" y="0"/>
                </a:moveTo>
                <a:lnTo>
                  <a:pt x="3670" y="4670"/>
                </a:lnTo>
                <a:lnTo>
                  <a:pt x="6538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9219858" y="2360464"/>
            <a:ext cx="364465" cy="347149"/>
          </a:xfrm>
          <a:custGeom>
            <a:avLst/>
            <a:gdLst/>
            <a:ahLst/>
            <a:cxnLst/>
            <a:rect l="l" t="t" r="r" b="b"/>
            <a:pathLst>
              <a:path w="4904" h="4671" extrusionOk="0">
                <a:moveTo>
                  <a:pt x="0" y="0"/>
                </a:moveTo>
                <a:lnTo>
                  <a:pt x="2035" y="4670"/>
                </a:lnTo>
                <a:lnTo>
                  <a:pt x="4904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8914893" y="2360464"/>
            <a:ext cx="243027" cy="347149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0" y="0"/>
                </a:moveTo>
                <a:lnTo>
                  <a:pt x="401" y="4670"/>
                </a:lnTo>
                <a:lnTo>
                  <a:pt x="3269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8" name="Google Shape;88;p15"/>
          <p:cNvSpPr/>
          <p:nvPr/>
        </p:nvSpPr>
        <p:spPr>
          <a:xfrm>
            <a:off x="8518229" y="2360464"/>
            <a:ext cx="243027" cy="347149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1235" y="0"/>
                </a:moveTo>
                <a:lnTo>
                  <a:pt x="0" y="4670"/>
                </a:lnTo>
                <a:lnTo>
                  <a:pt x="2869" y="4670"/>
                </a:lnTo>
                <a:lnTo>
                  <a:pt x="32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8091763" y="2360464"/>
            <a:ext cx="364540" cy="347149"/>
          </a:xfrm>
          <a:custGeom>
            <a:avLst/>
            <a:gdLst/>
            <a:ahLst/>
            <a:cxnLst/>
            <a:rect l="l" t="t" r="r" b="b"/>
            <a:pathLst>
              <a:path w="4905" h="4671" extrusionOk="0">
                <a:moveTo>
                  <a:pt x="2870" y="0"/>
                </a:moveTo>
                <a:lnTo>
                  <a:pt x="1" y="4670"/>
                </a:lnTo>
                <a:lnTo>
                  <a:pt x="2870" y="4670"/>
                </a:lnTo>
                <a:lnTo>
                  <a:pt x="49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7665369" y="2360464"/>
            <a:ext cx="485979" cy="347149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4470" y="0"/>
                </a:moveTo>
                <a:lnTo>
                  <a:pt x="0" y="4670"/>
                </a:lnTo>
                <a:lnTo>
                  <a:pt x="2869" y="4670"/>
                </a:lnTo>
                <a:lnTo>
                  <a:pt x="65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7238996" y="2360464"/>
            <a:ext cx="607417" cy="347149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6104" y="0"/>
                </a:moveTo>
                <a:lnTo>
                  <a:pt x="0" y="4670"/>
                </a:lnTo>
                <a:lnTo>
                  <a:pt x="2869" y="4670"/>
                </a:lnTo>
                <a:lnTo>
                  <a:pt x="81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7236469" y="2707555"/>
            <a:ext cx="215751" cy="19590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8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7452134" y="2707555"/>
            <a:ext cx="213299" cy="19590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7665369" y="2707555"/>
            <a:ext cx="213299" cy="19590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7878601" y="2707555"/>
            <a:ext cx="213224" cy="19590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8091761" y="2707555"/>
            <a:ext cx="213299" cy="19590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7" name="Google Shape;97;p15"/>
          <p:cNvSpPr/>
          <p:nvPr/>
        </p:nvSpPr>
        <p:spPr>
          <a:xfrm>
            <a:off x="8305013" y="2707555"/>
            <a:ext cx="215751" cy="19590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8518246" y="2707555"/>
            <a:ext cx="215751" cy="19590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68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902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8733913" y="2707555"/>
            <a:ext cx="213299" cy="19590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8947147" y="2707555"/>
            <a:ext cx="213224" cy="19590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9160305" y="2707555"/>
            <a:ext cx="213299" cy="19590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2" name="Google Shape;102;p15"/>
          <p:cNvSpPr/>
          <p:nvPr/>
        </p:nvSpPr>
        <p:spPr>
          <a:xfrm>
            <a:off x="9373541" y="2707555"/>
            <a:ext cx="213299" cy="19590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9586791" y="2707555"/>
            <a:ext cx="215751" cy="195908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35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9799950" y="2707555"/>
            <a:ext cx="215825" cy="195908"/>
          </a:xfrm>
          <a:custGeom>
            <a:avLst/>
            <a:gdLst/>
            <a:ahLst/>
            <a:cxnLst/>
            <a:rect l="l" t="t" r="r" b="b"/>
            <a:pathLst>
              <a:path w="2904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9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10015691" y="2707555"/>
            <a:ext cx="213224" cy="195908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02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10228853" y="2707555"/>
            <a:ext cx="213299" cy="195908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10590807" y="3664459"/>
            <a:ext cx="327380" cy="327380"/>
          </a:xfrm>
          <a:custGeom>
            <a:avLst/>
            <a:gdLst/>
            <a:ahLst/>
            <a:cxnLst/>
            <a:rect l="l" t="t" r="r" b="b"/>
            <a:pathLst>
              <a:path w="4405" h="4405" extrusionOk="0">
                <a:moveTo>
                  <a:pt x="1" y="1"/>
                </a:moveTo>
                <a:lnTo>
                  <a:pt x="1902" y="4237"/>
                </a:lnTo>
                <a:lnTo>
                  <a:pt x="2770" y="3370"/>
                </a:lnTo>
                <a:lnTo>
                  <a:pt x="3770" y="4404"/>
                </a:lnTo>
                <a:lnTo>
                  <a:pt x="4404" y="3804"/>
                </a:lnTo>
                <a:lnTo>
                  <a:pt x="3370" y="2770"/>
                </a:lnTo>
                <a:lnTo>
                  <a:pt x="4237" y="1902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>
            <a:spLocks noGrp="1"/>
          </p:cNvSpPr>
          <p:nvPr>
            <p:ph type="ctrTitle"/>
          </p:nvPr>
        </p:nvSpPr>
        <p:spPr>
          <a:xfrm>
            <a:off x="8049552" y="1656412"/>
            <a:ext cx="1574400" cy="480800"/>
          </a:xfrm>
          <a:prstGeom prst="rect">
            <a:avLst/>
          </a:prstGeom>
          <a:noFill/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 algn="ctr"/>
            <a:r>
              <a:rPr lang="en" sz="3300" dirty="0">
                <a:solidFill>
                  <a:schemeClr val="accent2"/>
                </a:solidFill>
              </a:rPr>
              <a:t>SHOP</a:t>
            </a:r>
            <a:endParaRPr sz="3300" dirty="0">
              <a:solidFill>
                <a:schemeClr val="accent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7984" y="2188201"/>
            <a:ext cx="4615200" cy="2015600"/>
          </a:xfrm>
        </p:spPr>
        <p:txBody>
          <a:bodyPr/>
          <a:lstStyle/>
          <a:p>
            <a:pPr algn="ctr"/>
            <a:r>
              <a:rPr lang="en-US" sz="6000" b="1" dirty="0">
                <a:solidFill>
                  <a:schemeClr val="accent2">
                    <a:lumMod val="50000"/>
                  </a:schemeClr>
                </a:solidFill>
              </a:rPr>
              <a:t>A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MAR</a:t>
            </a:r>
            <a:r>
              <a:rPr lang="en-US" sz="6000" b="1" dirty="0"/>
              <a:t> </a:t>
            </a:r>
            <a:r>
              <a:rPr lang="en-US" sz="6000" b="1" dirty="0">
                <a:solidFill>
                  <a:schemeClr val="accent5">
                    <a:lumMod val="75000"/>
                  </a:schemeClr>
                </a:solidFill>
              </a:rPr>
              <a:t>D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OKAN</a:t>
            </a:r>
            <a:b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sz="1600" dirty="0">
                <a:solidFill>
                  <a:schemeClr val="tx2">
                    <a:lumMod val="50000"/>
                  </a:schemeClr>
                </a:solidFill>
              </a:rPr>
              <a:t>Online Shopping Platform </a:t>
            </a:r>
            <a:r>
              <a:rPr lang="en-US" sz="3600" dirty="0">
                <a:solidFill>
                  <a:schemeClr val="tx2">
                    <a:lumMod val="50000"/>
                  </a:schemeClr>
                </a:solidFill>
              </a:rPr>
              <a:t/>
            </a:r>
            <a:br>
              <a:rPr lang="en-US" sz="3600" dirty="0">
                <a:solidFill>
                  <a:schemeClr val="tx2">
                    <a:lumMod val="50000"/>
                  </a:schemeClr>
                </a:solidFill>
              </a:rPr>
            </a:br>
            <a:endParaRPr lang="en-US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30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/>
          <p:nvPr/>
        </p:nvSpPr>
        <p:spPr>
          <a:xfrm>
            <a:off x="10590807" y="3664459"/>
            <a:ext cx="327380" cy="327380"/>
          </a:xfrm>
          <a:custGeom>
            <a:avLst/>
            <a:gdLst/>
            <a:ahLst/>
            <a:cxnLst/>
            <a:rect l="l" t="t" r="r" b="b"/>
            <a:pathLst>
              <a:path w="4405" h="4405" extrusionOk="0">
                <a:moveTo>
                  <a:pt x="1" y="1"/>
                </a:moveTo>
                <a:lnTo>
                  <a:pt x="1902" y="4237"/>
                </a:lnTo>
                <a:lnTo>
                  <a:pt x="2770" y="3370"/>
                </a:lnTo>
                <a:lnTo>
                  <a:pt x="3770" y="4404"/>
                </a:lnTo>
                <a:lnTo>
                  <a:pt x="4404" y="3804"/>
                </a:lnTo>
                <a:lnTo>
                  <a:pt x="3370" y="2770"/>
                </a:lnTo>
                <a:lnTo>
                  <a:pt x="4237" y="1902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0" tIns="121860" rIns="121860" bIns="12186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467" y="639275"/>
            <a:ext cx="3023724" cy="12283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477" y="2585941"/>
            <a:ext cx="11811371" cy="2231379"/>
          </a:xfrm>
          <a:prstGeom prst="rect">
            <a:avLst/>
          </a:prstGeom>
          <a:noFill/>
        </p:spPr>
        <p:txBody>
          <a:bodyPr wrap="none" lIns="91422" tIns="45718" rIns="91422" bIns="45718" rtlCol="0">
            <a:spAutoFit/>
          </a:bodyPr>
          <a:lstStyle/>
          <a:p>
            <a:pPr algn="ctr"/>
            <a:r>
              <a:rPr lang="en-US" sz="2400" b="1" dirty="0"/>
              <a:t>Welcome to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AMAR</a:t>
            </a:r>
            <a:r>
              <a:rPr lang="en-US" sz="2400" b="1" dirty="0"/>
              <a:t> </a:t>
            </a: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DOKAN</a:t>
            </a:r>
            <a:r>
              <a:rPr lang="en-US" sz="2400" b="1" dirty="0"/>
              <a:t> , </a:t>
            </a:r>
            <a:r>
              <a:rPr lang="en-US" sz="2300" dirty="0"/>
              <a:t>your one-stop online shopping destination offering a wide</a:t>
            </a:r>
          </a:p>
          <a:p>
            <a:pPr algn="ctr"/>
            <a:r>
              <a:rPr lang="en-US" sz="2300" dirty="0"/>
              <a:t> range of high-quality products at great prices. Our user-friendly platform provides a </a:t>
            </a:r>
          </a:p>
          <a:p>
            <a:pPr algn="ctr"/>
            <a:r>
              <a:rPr lang="en-US" sz="2300" dirty="0"/>
              <a:t>seamless shopping experience with secure payment options, fast delivery, and detailed</a:t>
            </a:r>
          </a:p>
          <a:p>
            <a:pPr algn="ctr"/>
            <a:r>
              <a:rPr lang="en-US" sz="2300" dirty="0"/>
              <a:t> product information. We are dedicated to customer satisfaction, making it easy and </a:t>
            </a:r>
          </a:p>
          <a:p>
            <a:pPr algn="ctr"/>
            <a:r>
              <a:rPr lang="en-US" sz="2300" dirty="0"/>
              <a:t>enjoyable for you to shop with us. Discover a world of convenience and </a:t>
            </a:r>
          </a:p>
          <a:p>
            <a:pPr algn="ctr"/>
            <a:r>
              <a:rPr lang="en-US" sz="2300" dirty="0"/>
              <a:t>variety—shop with us today!</a:t>
            </a:r>
          </a:p>
        </p:txBody>
      </p:sp>
    </p:spTree>
    <p:extLst>
      <p:ext uri="{BB962C8B-B14F-4D97-AF65-F5344CB8AC3E}">
        <p14:creationId xmlns:p14="http://schemas.microsoft.com/office/powerpoint/2010/main" val="3322948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3108004" y="505640"/>
            <a:ext cx="5486400" cy="428000"/>
          </a:xfrm>
          <a:prstGeom prst="rect">
            <a:avLst/>
          </a:prstGeom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r>
              <a:rPr lang="en" sz="3200" b="1" dirty="0">
                <a:solidFill>
                  <a:schemeClr val="accent5">
                    <a:lumMod val="75000"/>
                  </a:schemeClr>
                </a:solidFill>
                <a:latin typeface="Cooper Black" pitchFamily="18" charset="0"/>
              </a:rPr>
              <a:t>Features</a:t>
            </a:r>
            <a:endParaRPr sz="3200" b="1" dirty="0">
              <a:solidFill>
                <a:schemeClr val="accent5">
                  <a:lumMod val="7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6395986" y="1158817"/>
            <a:ext cx="4868143" cy="5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algn="r" defTabSz="1218810">
              <a:buClr>
                <a:srgbClr val="000000"/>
              </a:buClr>
            </a:pPr>
            <a:r>
              <a:rPr lang="en" sz="2400" kern="0" dirty="0">
                <a:solidFill>
                  <a:srgbClr val="C0C55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User friendly interface</a:t>
            </a:r>
            <a:endParaRPr sz="2400" kern="0" dirty="0">
              <a:solidFill>
                <a:srgbClr val="C0C55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7307109" y="1693535"/>
            <a:ext cx="3928003" cy="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algn="r" defTabSz="1218810">
              <a:buClr>
                <a:srgbClr val="000000"/>
              </a:buClr>
            </a:pPr>
            <a:r>
              <a:rPr lang="en-US" sz="1500" dirty="0"/>
              <a:t>Easy navigation with well-organized categories, simple and effective search functionality</a:t>
            </a:r>
            <a:endParaRPr sz="1500" kern="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7130520" y="5016943"/>
            <a:ext cx="4235497" cy="5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algn="r" defTabSz="1218810">
              <a:buClr>
                <a:srgbClr val="000000"/>
              </a:buClr>
            </a:pPr>
            <a:r>
              <a:rPr lang="en" sz="2300" kern="0" dirty="0">
                <a:solidFill>
                  <a:srgbClr val="957FCA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Shopping Cart and Checkout</a:t>
            </a:r>
            <a:endParaRPr sz="2300" kern="0" dirty="0">
              <a:solidFill>
                <a:srgbClr val="957FCA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8115450" y="5546907"/>
            <a:ext cx="3148679" cy="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algn="r" defTabSz="1218810">
              <a:buClr>
                <a:srgbClr val="000000"/>
              </a:buClr>
            </a:pPr>
            <a:r>
              <a:rPr lang="en-US" sz="1600" dirty="0"/>
              <a:t>Add/remove items and view totals before checking out.</a:t>
            </a:r>
            <a:endParaRPr sz="1600" kern="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8086445" y="3709877"/>
            <a:ext cx="3148679" cy="5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algn="r" defTabSz="1218810">
              <a:buClr>
                <a:srgbClr val="000000"/>
              </a:buClr>
            </a:pPr>
            <a:r>
              <a:rPr lang="en" sz="2400" kern="0" dirty="0">
                <a:solidFill>
                  <a:srgbClr val="B878C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Product Catelog</a:t>
            </a:r>
            <a:endParaRPr sz="2400" kern="0" dirty="0">
              <a:solidFill>
                <a:srgbClr val="B878C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8086447" y="4172344"/>
            <a:ext cx="3148679" cy="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algn="r" defTabSz="1218810">
              <a:buClr>
                <a:srgbClr val="000000"/>
              </a:buClr>
            </a:pPr>
            <a:r>
              <a:rPr lang="en-US" sz="1600" dirty="0"/>
              <a:t>A variety of categories and products available for shopping</a:t>
            </a:r>
            <a:endParaRPr sz="1600" kern="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0" name="Google Shape;120;p16"/>
          <p:cNvGrpSpPr/>
          <p:nvPr/>
        </p:nvGrpSpPr>
        <p:grpSpPr>
          <a:xfrm>
            <a:off x="3990331" y="1438823"/>
            <a:ext cx="3124292" cy="4377244"/>
            <a:chOff x="3514681" y="1107568"/>
            <a:chExt cx="2343219" cy="3282933"/>
          </a:xfrm>
        </p:grpSpPr>
        <p:grpSp>
          <p:nvGrpSpPr>
            <p:cNvPr id="121" name="Google Shape;121;p16"/>
            <p:cNvGrpSpPr/>
            <p:nvPr/>
          </p:nvGrpSpPr>
          <p:grpSpPr>
            <a:xfrm>
              <a:off x="3514681" y="1194845"/>
              <a:ext cx="1567540" cy="3104651"/>
              <a:chOff x="2678318" y="1487495"/>
              <a:chExt cx="1567540" cy="3104651"/>
            </a:xfrm>
          </p:grpSpPr>
          <p:sp>
            <p:nvSpPr>
              <p:cNvPr id="122" name="Google Shape;122;p16"/>
              <p:cNvSpPr/>
              <p:nvPr/>
            </p:nvSpPr>
            <p:spPr>
              <a:xfrm>
                <a:off x="2703018" y="1512454"/>
                <a:ext cx="1542840" cy="3054501"/>
              </a:xfrm>
              <a:custGeom>
                <a:avLst/>
                <a:gdLst/>
                <a:ahLst/>
                <a:cxnLst/>
                <a:rect l="l" t="t" r="r" b="b"/>
                <a:pathLst>
                  <a:path w="71403" h="141363" extrusionOk="0">
                    <a:moveTo>
                      <a:pt x="727" y="0"/>
                    </a:moveTo>
                    <a:cubicBezTo>
                      <a:pt x="322" y="0"/>
                      <a:pt x="1" y="322"/>
                      <a:pt x="1" y="714"/>
                    </a:cubicBezTo>
                    <a:cubicBezTo>
                      <a:pt x="1" y="1107"/>
                      <a:pt x="322" y="1429"/>
                      <a:pt x="727" y="1429"/>
                    </a:cubicBezTo>
                    <a:cubicBezTo>
                      <a:pt x="10074" y="1429"/>
                      <a:pt x="19134" y="3262"/>
                      <a:pt x="27683" y="6870"/>
                    </a:cubicBezTo>
                    <a:cubicBezTo>
                      <a:pt x="35922" y="10359"/>
                      <a:pt x="43328" y="15359"/>
                      <a:pt x="49686" y="21717"/>
                    </a:cubicBezTo>
                    <a:cubicBezTo>
                      <a:pt x="56044" y="28075"/>
                      <a:pt x="61044" y="35481"/>
                      <a:pt x="64533" y="43732"/>
                    </a:cubicBezTo>
                    <a:cubicBezTo>
                      <a:pt x="68140" y="52268"/>
                      <a:pt x="69974" y="61329"/>
                      <a:pt x="69974" y="70675"/>
                    </a:cubicBezTo>
                    <a:cubicBezTo>
                      <a:pt x="69974" y="80034"/>
                      <a:pt x="68140" y="89094"/>
                      <a:pt x="64533" y="97631"/>
                    </a:cubicBezTo>
                    <a:cubicBezTo>
                      <a:pt x="61044" y="105882"/>
                      <a:pt x="56044" y="113288"/>
                      <a:pt x="49686" y="119646"/>
                    </a:cubicBezTo>
                    <a:cubicBezTo>
                      <a:pt x="43328" y="126004"/>
                      <a:pt x="35922" y="131004"/>
                      <a:pt x="27683" y="134493"/>
                    </a:cubicBezTo>
                    <a:cubicBezTo>
                      <a:pt x="19134" y="138100"/>
                      <a:pt x="10074" y="139934"/>
                      <a:pt x="727" y="139934"/>
                    </a:cubicBezTo>
                    <a:cubicBezTo>
                      <a:pt x="322" y="139934"/>
                      <a:pt x="1" y="140255"/>
                      <a:pt x="1" y="140648"/>
                    </a:cubicBezTo>
                    <a:cubicBezTo>
                      <a:pt x="1" y="141041"/>
                      <a:pt x="322" y="141363"/>
                      <a:pt x="727" y="141363"/>
                    </a:cubicBezTo>
                    <a:cubicBezTo>
                      <a:pt x="10264" y="141363"/>
                      <a:pt x="19515" y="139493"/>
                      <a:pt x="28231" y="135802"/>
                    </a:cubicBezTo>
                    <a:cubicBezTo>
                      <a:pt x="36648" y="132243"/>
                      <a:pt x="44209" y="127147"/>
                      <a:pt x="50698" y="120658"/>
                    </a:cubicBezTo>
                    <a:cubicBezTo>
                      <a:pt x="57187" y="114169"/>
                      <a:pt x="62294" y="106608"/>
                      <a:pt x="65854" y="98191"/>
                    </a:cubicBezTo>
                    <a:cubicBezTo>
                      <a:pt x="69533" y="89475"/>
                      <a:pt x="71403" y="80224"/>
                      <a:pt x="71403" y="70675"/>
                    </a:cubicBezTo>
                    <a:cubicBezTo>
                      <a:pt x="71403" y="61139"/>
                      <a:pt x="69533" y="51887"/>
                      <a:pt x="65854" y="43172"/>
                    </a:cubicBezTo>
                    <a:cubicBezTo>
                      <a:pt x="62294" y="34754"/>
                      <a:pt x="57187" y="27194"/>
                      <a:pt x="50698" y="20705"/>
                    </a:cubicBezTo>
                    <a:cubicBezTo>
                      <a:pt x="44209" y="14216"/>
                      <a:pt x="36648" y="9120"/>
                      <a:pt x="28231" y="5560"/>
                    </a:cubicBezTo>
                    <a:cubicBezTo>
                      <a:pt x="19515" y="1869"/>
                      <a:pt x="10264" y="0"/>
                      <a:pt x="7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defTabSz="1218810">
                  <a:buClr>
                    <a:srgbClr val="000000"/>
                  </a:buClr>
                </a:pPr>
                <a:endParaRPr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2678318" y="1487495"/>
                <a:ext cx="80553" cy="80790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739" extrusionOk="0">
                    <a:moveTo>
                      <a:pt x="1870" y="0"/>
                    </a:moveTo>
                    <a:cubicBezTo>
                      <a:pt x="834" y="0"/>
                      <a:pt x="1" y="834"/>
                      <a:pt x="1" y="1869"/>
                    </a:cubicBezTo>
                    <a:cubicBezTo>
                      <a:pt x="1" y="2905"/>
                      <a:pt x="834" y="3739"/>
                      <a:pt x="1870" y="3739"/>
                    </a:cubicBezTo>
                    <a:cubicBezTo>
                      <a:pt x="2894" y="3739"/>
                      <a:pt x="3727" y="2905"/>
                      <a:pt x="3727" y="1869"/>
                    </a:cubicBezTo>
                    <a:cubicBezTo>
                      <a:pt x="3727" y="834"/>
                      <a:pt x="2894" y="0"/>
                      <a:pt x="18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defTabSz="1218810">
                  <a:buClr>
                    <a:srgbClr val="000000"/>
                  </a:buClr>
                </a:pPr>
                <a:endParaRPr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2678318" y="4511356"/>
                <a:ext cx="80553" cy="80790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739" extrusionOk="0">
                    <a:moveTo>
                      <a:pt x="1870" y="0"/>
                    </a:moveTo>
                    <a:cubicBezTo>
                      <a:pt x="834" y="0"/>
                      <a:pt x="1" y="833"/>
                      <a:pt x="1" y="1869"/>
                    </a:cubicBezTo>
                    <a:cubicBezTo>
                      <a:pt x="1" y="2905"/>
                      <a:pt x="834" y="3739"/>
                      <a:pt x="1870" y="3739"/>
                    </a:cubicBezTo>
                    <a:cubicBezTo>
                      <a:pt x="2894" y="3739"/>
                      <a:pt x="3727" y="2905"/>
                      <a:pt x="3727" y="1869"/>
                    </a:cubicBezTo>
                    <a:cubicBezTo>
                      <a:pt x="3727" y="833"/>
                      <a:pt x="2894" y="0"/>
                      <a:pt x="18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defTabSz="1218810">
                  <a:buClr>
                    <a:srgbClr val="000000"/>
                  </a:buClr>
                </a:pPr>
                <a:endParaRPr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cxnSp>
          <p:nvCxnSpPr>
            <p:cNvPr id="125" name="Google Shape;125;p16"/>
            <p:cNvCxnSpPr/>
            <p:nvPr/>
          </p:nvCxnSpPr>
          <p:spPr>
            <a:xfrm>
              <a:off x="4267875" y="1309250"/>
              <a:ext cx="15900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26" name="Google Shape;126;p16"/>
            <p:cNvSpPr/>
            <p:nvPr/>
          </p:nvSpPr>
          <p:spPr>
            <a:xfrm>
              <a:off x="3928713" y="1107568"/>
              <a:ext cx="403691" cy="403384"/>
            </a:xfrm>
            <a:custGeom>
              <a:avLst/>
              <a:gdLst/>
              <a:ahLst/>
              <a:cxnLst/>
              <a:rect l="l" t="t" r="r" b="b"/>
              <a:pathLst>
                <a:path w="14146" h="14134" extrusionOk="0">
                  <a:moveTo>
                    <a:pt x="7073" y="0"/>
                  </a:moveTo>
                  <a:cubicBezTo>
                    <a:pt x="3168" y="0"/>
                    <a:pt x="1" y="3167"/>
                    <a:pt x="1" y="7073"/>
                  </a:cubicBezTo>
                  <a:cubicBezTo>
                    <a:pt x="1" y="10978"/>
                    <a:pt x="3168" y="14133"/>
                    <a:pt x="7073" y="14133"/>
                  </a:cubicBezTo>
                  <a:cubicBezTo>
                    <a:pt x="10978" y="14133"/>
                    <a:pt x="14145" y="10978"/>
                    <a:pt x="14145" y="7073"/>
                  </a:cubicBezTo>
                  <a:cubicBezTo>
                    <a:pt x="14145" y="3167"/>
                    <a:pt x="10978" y="0"/>
                    <a:pt x="7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121881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2000" kern="0">
                <a:solidFill>
                  <a:srgbClr val="FFFFFF"/>
                </a:solidFill>
                <a:cs typeface="Arial"/>
                <a:sym typeface="Arial"/>
              </a:endParaRPr>
            </a:p>
          </p:txBody>
        </p:sp>
        <p:cxnSp>
          <p:nvCxnSpPr>
            <p:cNvPr id="127" name="Google Shape;127;p16"/>
            <p:cNvCxnSpPr/>
            <p:nvPr/>
          </p:nvCxnSpPr>
          <p:spPr>
            <a:xfrm>
              <a:off x="4267875" y="4188625"/>
              <a:ext cx="15900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28" name="Google Shape;128;p16"/>
            <p:cNvSpPr/>
            <p:nvPr/>
          </p:nvSpPr>
          <p:spPr>
            <a:xfrm>
              <a:off x="3928708" y="3986762"/>
              <a:ext cx="403702" cy="403738"/>
            </a:xfrm>
            <a:custGeom>
              <a:avLst/>
              <a:gdLst/>
              <a:ahLst/>
              <a:cxnLst/>
              <a:rect l="l" t="t" r="r" b="b"/>
              <a:pathLst>
                <a:path w="14134" h="14134" extrusionOk="0">
                  <a:moveTo>
                    <a:pt x="7073" y="0"/>
                  </a:moveTo>
                  <a:cubicBezTo>
                    <a:pt x="3168" y="0"/>
                    <a:pt x="1" y="3168"/>
                    <a:pt x="1" y="7061"/>
                  </a:cubicBezTo>
                  <a:cubicBezTo>
                    <a:pt x="1" y="10966"/>
                    <a:pt x="3168" y="14133"/>
                    <a:pt x="7073" y="14133"/>
                  </a:cubicBezTo>
                  <a:cubicBezTo>
                    <a:pt x="10978" y="14133"/>
                    <a:pt x="14133" y="10966"/>
                    <a:pt x="14133" y="7061"/>
                  </a:cubicBezTo>
                  <a:cubicBezTo>
                    <a:pt x="14133" y="3168"/>
                    <a:pt x="10978" y="0"/>
                    <a:pt x="7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121881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sz="2000" kern="0">
                <a:solidFill>
                  <a:srgbClr val="FFFFFF"/>
                </a:solidFill>
                <a:cs typeface="Arial"/>
                <a:sym typeface="Arial"/>
              </a:endParaRPr>
            </a:p>
          </p:txBody>
        </p:sp>
        <p:cxnSp>
          <p:nvCxnSpPr>
            <p:cNvPr id="129" name="Google Shape;129;p16"/>
            <p:cNvCxnSpPr/>
            <p:nvPr/>
          </p:nvCxnSpPr>
          <p:spPr>
            <a:xfrm>
              <a:off x="4995700" y="3228850"/>
              <a:ext cx="862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30" name="Google Shape;130;p16"/>
            <p:cNvSpPr/>
            <p:nvPr/>
          </p:nvSpPr>
          <p:spPr>
            <a:xfrm>
              <a:off x="4768391" y="3026968"/>
              <a:ext cx="403709" cy="403744"/>
            </a:xfrm>
            <a:custGeom>
              <a:avLst/>
              <a:gdLst/>
              <a:ahLst/>
              <a:cxnLst/>
              <a:rect l="l" t="t" r="r" b="b"/>
              <a:pathLst>
                <a:path w="14133" h="14133" extrusionOk="0">
                  <a:moveTo>
                    <a:pt x="7072" y="0"/>
                  </a:moveTo>
                  <a:cubicBezTo>
                    <a:pt x="3167" y="0"/>
                    <a:pt x="0" y="3167"/>
                    <a:pt x="0" y="7060"/>
                  </a:cubicBezTo>
                  <a:cubicBezTo>
                    <a:pt x="0" y="10966"/>
                    <a:pt x="3167" y="14133"/>
                    <a:pt x="7072" y="14133"/>
                  </a:cubicBezTo>
                  <a:cubicBezTo>
                    <a:pt x="10978" y="14133"/>
                    <a:pt x="14133" y="10966"/>
                    <a:pt x="14133" y="7060"/>
                  </a:cubicBezTo>
                  <a:cubicBezTo>
                    <a:pt x="14133" y="3167"/>
                    <a:pt x="10978" y="0"/>
                    <a:pt x="7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121881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2000" kern="0">
                <a:solidFill>
                  <a:srgbClr val="FFFFFF"/>
                </a:solidFill>
                <a:cs typeface="Arial"/>
                <a:sym typeface="Arial"/>
              </a:endParaRPr>
            </a:p>
          </p:txBody>
        </p:sp>
        <p:cxnSp>
          <p:nvCxnSpPr>
            <p:cNvPr id="131" name="Google Shape;131;p16"/>
            <p:cNvCxnSpPr/>
            <p:nvPr/>
          </p:nvCxnSpPr>
          <p:spPr>
            <a:xfrm>
              <a:off x="5010475" y="2269050"/>
              <a:ext cx="847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32" name="Google Shape;132;p16"/>
            <p:cNvSpPr/>
            <p:nvPr/>
          </p:nvSpPr>
          <p:spPr>
            <a:xfrm>
              <a:off x="4768394" y="2067181"/>
              <a:ext cx="403702" cy="403738"/>
            </a:xfrm>
            <a:custGeom>
              <a:avLst/>
              <a:gdLst/>
              <a:ahLst/>
              <a:cxnLst/>
              <a:rect l="l" t="t" r="r" b="b"/>
              <a:pathLst>
                <a:path w="14134" h="14134" extrusionOk="0">
                  <a:moveTo>
                    <a:pt x="7073" y="1"/>
                  </a:moveTo>
                  <a:cubicBezTo>
                    <a:pt x="3168" y="1"/>
                    <a:pt x="1" y="3156"/>
                    <a:pt x="1" y="7061"/>
                  </a:cubicBezTo>
                  <a:cubicBezTo>
                    <a:pt x="1" y="10966"/>
                    <a:pt x="3168" y="14133"/>
                    <a:pt x="7073" y="14133"/>
                  </a:cubicBezTo>
                  <a:cubicBezTo>
                    <a:pt x="10966" y="14133"/>
                    <a:pt x="14133" y="10966"/>
                    <a:pt x="14133" y="7061"/>
                  </a:cubicBezTo>
                  <a:cubicBezTo>
                    <a:pt x="14133" y="3156"/>
                    <a:pt x="10966" y="1"/>
                    <a:pt x="7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1218810">
                <a:buClr>
                  <a:srgbClr val="000000"/>
                </a:buClr>
                <a:buSzPts val="1100"/>
              </a:pPr>
              <a:r>
                <a:rPr lang="en" sz="2400" kern="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2000" kern="0" dirty="0">
                <a:solidFill>
                  <a:srgbClr val="FFFFFF"/>
                </a:solidFill>
                <a:cs typeface="Arial"/>
                <a:sym typeface="Arial"/>
              </a:endParaRPr>
            </a:p>
          </p:txBody>
        </p:sp>
      </p:grpSp>
      <p:sp>
        <p:nvSpPr>
          <p:cNvPr id="133" name="Google Shape;133;p16"/>
          <p:cNvSpPr txBox="1"/>
          <p:nvPr/>
        </p:nvSpPr>
        <p:spPr>
          <a:xfrm>
            <a:off x="7554601" y="2659276"/>
            <a:ext cx="3709515" cy="5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algn="r" defTabSz="1218810">
              <a:buClr>
                <a:srgbClr val="000000"/>
              </a:buClr>
            </a:pPr>
            <a:r>
              <a:rPr lang="en" sz="2400" kern="0" dirty="0">
                <a:solidFill>
                  <a:srgbClr val="39B6B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Secure Payment Option</a:t>
            </a:r>
            <a:endParaRPr sz="2400" kern="0" dirty="0">
              <a:solidFill>
                <a:srgbClr val="39B6B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" name="Google Shape;134;p16"/>
          <p:cNvSpPr txBox="1"/>
          <p:nvPr/>
        </p:nvSpPr>
        <p:spPr>
          <a:xfrm>
            <a:off x="8086447" y="3033016"/>
            <a:ext cx="3148679" cy="63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algn="r" defTabSz="1218810">
              <a:buClr>
                <a:srgbClr val="000000"/>
              </a:buClr>
            </a:pPr>
            <a:r>
              <a:rPr lang="en" sz="1600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Bkash payment system</a:t>
            </a:r>
            <a:endParaRPr sz="1600" kern="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4611000" y="3352000"/>
            <a:ext cx="25600" cy="48933"/>
          </a:xfrm>
          <a:custGeom>
            <a:avLst/>
            <a:gdLst/>
            <a:ahLst/>
            <a:cxnLst/>
            <a:rect l="l" t="t" r="r" b="b"/>
            <a:pathLst>
              <a:path w="768" h="1468" fill="none" extrusionOk="0">
                <a:moveTo>
                  <a:pt x="768" y="1468"/>
                </a:moveTo>
                <a:cubicBezTo>
                  <a:pt x="534" y="968"/>
                  <a:pt x="267" y="467"/>
                  <a:pt x="0" y="0"/>
                </a:cubicBezTo>
              </a:path>
            </a:pathLst>
          </a:custGeom>
          <a:noFill/>
          <a:ln w="417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611251" y="3175956"/>
            <a:ext cx="2442092" cy="3681973"/>
          </a:xfrm>
          <a:custGeom>
            <a:avLst/>
            <a:gdLst/>
            <a:ahLst/>
            <a:cxnLst/>
            <a:rect l="l" t="t" r="r" b="b"/>
            <a:pathLst>
              <a:path w="50304" h="75844" extrusionOk="0">
                <a:moveTo>
                  <a:pt x="10290" y="0"/>
                </a:moveTo>
                <a:cubicBezTo>
                  <a:pt x="9560" y="0"/>
                  <a:pt x="8996" y="196"/>
                  <a:pt x="8707" y="423"/>
                </a:cubicBezTo>
                <a:cubicBezTo>
                  <a:pt x="7473" y="1424"/>
                  <a:pt x="9307" y="13999"/>
                  <a:pt x="9374" y="17902"/>
                </a:cubicBezTo>
                <a:cubicBezTo>
                  <a:pt x="9541" y="27309"/>
                  <a:pt x="7539" y="33780"/>
                  <a:pt x="7139" y="36315"/>
                </a:cubicBezTo>
                <a:cubicBezTo>
                  <a:pt x="6572" y="40018"/>
                  <a:pt x="7206" y="46489"/>
                  <a:pt x="9307" y="53494"/>
                </a:cubicBezTo>
                <a:lnTo>
                  <a:pt x="1" y="75844"/>
                </a:lnTo>
                <a:lnTo>
                  <a:pt x="30289" y="75844"/>
                </a:lnTo>
                <a:lnTo>
                  <a:pt x="30856" y="60066"/>
                </a:lnTo>
                <a:cubicBezTo>
                  <a:pt x="32224" y="60032"/>
                  <a:pt x="33591" y="59832"/>
                  <a:pt x="34926" y="59499"/>
                </a:cubicBezTo>
                <a:cubicBezTo>
                  <a:pt x="47902" y="56129"/>
                  <a:pt x="50303" y="47723"/>
                  <a:pt x="50303" y="47723"/>
                </a:cubicBezTo>
                <a:cubicBezTo>
                  <a:pt x="50303" y="47723"/>
                  <a:pt x="22050" y="24840"/>
                  <a:pt x="19081" y="11965"/>
                </a:cubicBezTo>
                <a:cubicBezTo>
                  <a:pt x="16834" y="2084"/>
                  <a:pt x="12672" y="0"/>
                  <a:pt x="10290" y="0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2839592" y="3135856"/>
            <a:ext cx="694752" cy="740093"/>
          </a:xfrm>
          <a:custGeom>
            <a:avLst/>
            <a:gdLst/>
            <a:ahLst/>
            <a:cxnLst/>
            <a:rect l="l" t="t" r="r" b="b"/>
            <a:pathLst>
              <a:path w="14311" h="15245" extrusionOk="0">
                <a:moveTo>
                  <a:pt x="9564" y="0"/>
                </a:moveTo>
                <a:cubicBezTo>
                  <a:pt x="8587" y="0"/>
                  <a:pt x="7664" y="385"/>
                  <a:pt x="7038" y="1149"/>
                </a:cubicBezTo>
                <a:lnTo>
                  <a:pt x="1201" y="9188"/>
                </a:lnTo>
                <a:cubicBezTo>
                  <a:pt x="0" y="10656"/>
                  <a:pt x="400" y="12924"/>
                  <a:pt x="2102" y="14292"/>
                </a:cubicBezTo>
                <a:cubicBezTo>
                  <a:pt x="2896" y="14927"/>
                  <a:pt x="3834" y="15245"/>
                  <a:pt x="4728" y="15245"/>
                </a:cubicBezTo>
                <a:cubicBezTo>
                  <a:pt x="5712" y="15245"/>
                  <a:pt x="6643" y="14860"/>
                  <a:pt x="7272" y="14091"/>
                </a:cubicBezTo>
                <a:lnTo>
                  <a:pt x="13109" y="6052"/>
                </a:lnTo>
                <a:cubicBezTo>
                  <a:pt x="14310" y="4618"/>
                  <a:pt x="13877" y="2316"/>
                  <a:pt x="12209" y="982"/>
                </a:cubicBezTo>
                <a:cubicBezTo>
                  <a:pt x="11409" y="326"/>
                  <a:pt x="10464" y="0"/>
                  <a:pt x="95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8" name="Google Shape;138;p16"/>
          <p:cNvSpPr/>
          <p:nvPr/>
        </p:nvSpPr>
        <p:spPr>
          <a:xfrm>
            <a:off x="1284948" y="2270172"/>
            <a:ext cx="1964344" cy="3599929"/>
          </a:xfrm>
          <a:custGeom>
            <a:avLst/>
            <a:gdLst/>
            <a:ahLst/>
            <a:cxnLst/>
            <a:rect l="l" t="t" r="r" b="b"/>
            <a:pathLst>
              <a:path w="40463" h="74154" extrusionOk="0">
                <a:moveTo>
                  <a:pt x="3369" y="1"/>
                </a:moveTo>
                <a:cubicBezTo>
                  <a:pt x="1668" y="1"/>
                  <a:pt x="267" y="1368"/>
                  <a:pt x="267" y="3103"/>
                </a:cubicBezTo>
                <a:lnTo>
                  <a:pt x="34" y="70918"/>
                </a:lnTo>
                <a:cubicBezTo>
                  <a:pt x="0" y="72653"/>
                  <a:pt x="1401" y="74054"/>
                  <a:pt x="3136" y="74054"/>
                </a:cubicBezTo>
                <a:lnTo>
                  <a:pt x="37093" y="74154"/>
                </a:lnTo>
                <a:cubicBezTo>
                  <a:pt x="38795" y="74154"/>
                  <a:pt x="40196" y="72786"/>
                  <a:pt x="40229" y="71051"/>
                </a:cubicBezTo>
                <a:lnTo>
                  <a:pt x="40462" y="3236"/>
                </a:lnTo>
                <a:cubicBezTo>
                  <a:pt x="40462" y="1502"/>
                  <a:pt x="39061" y="101"/>
                  <a:pt x="37327" y="101"/>
                </a:cubicBezTo>
                <a:lnTo>
                  <a:pt x="336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39" name="Google Shape;139;p16"/>
          <p:cNvSpPr/>
          <p:nvPr/>
        </p:nvSpPr>
        <p:spPr>
          <a:xfrm>
            <a:off x="1286551" y="2568139"/>
            <a:ext cx="1961140" cy="2712496"/>
          </a:xfrm>
          <a:custGeom>
            <a:avLst/>
            <a:gdLst/>
            <a:ahLst/>
            <a:cxnLst/>
            <a:rect l="l" t="t" r="r" b="b"/>
            <a:pathLst>
              <a:path w="40397" h="55874" extrusionOk="0">
                <a:moveTo>
                  <a:pt x="201" y="0"/>
                </a:moveTo>
                <a:lnTo>
                  <a:pt x="1" y="55740"/>
                </a:lnTo>
                <a:lnTo>
                  <a:pt x="40196" y="55874"/>
                </a:lnTo>
                <a:lnTo>
                  <a:pt x="40396" y="134"/>
                </a:lnTo>
                <a:lnTo>
                  <a:pt x="2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0" name="Google Shape;140;p16"/>
          <p:cNvSpPr/>
          <p:nvPr/>
        </p:nvSpPr>
        <p:spPr>
          <a:xfrm>
            <a:off x="1467942" y="2768950"/>
            <a:ext cx="1420233" cy="1020257"/>
          </a:xfrm>
          <a:custGeom>
            <a:avLst/>
            <a:gdLst/>
            <a:ahLst/>
            <a:cxnLst/>
            <a:rect l="l" t="t" r="r" b="b"/>
            <a:pathLst>
              <a:path w="29255" h="21016" extrusionOk="0">
                <a:moveTo>
                  <a:pt x="27387" y="7639"/>
                </a:moveTo>
                <a:lnTo>
                  <a:pt x="24385" y="19415"/>
                </a:lnTo>
                <a:lnTo>
                  <a:pt x="8173" y="19415"/>
                </a:lnTo>
                <a:lnTo>
                  <a:pt x="6505" y="7639"/>
                </a:lnTo>
                <a:close/>
                <a:moveTo>
                  <a:pt x="2903" y="1"/>
                </a:moveTo>
                <a:cubicBezTo>
                  <a:pt x="1302" y="1"/>
                  <a:pt x="1" y="1302"/>
                  <a:pt x="1" y="2869"/>
                </a:cubicBezTo>
                <a:lnTo>
                  <a:pt x="1" y="4737"/>
                </a:lnTo>
                <a:cubicBezTo>
                  <a:pt x="1" y="5171"/>
                  <a:pt x="368" y="5538"/>
                  <a:pt x="801" y="5538"/>
                </a:cubicBezTo>
                <a:cubicBezTo>
                  <a:pt x="1268" y="5538"/>
                  <a:pt x="1602" y="5171"/>
                  <a:pt x="1602" y="4737"/>
                </a:cubicBezTo>
                <a:lnTo>
                  <a:pt x="1602" y="2869"/>
                </a:lnTo>
                <a:cubicBezTo>
                  <a:pt x="1602" y="2169"/>
                  <a:pt x="2202" y="1602"/>
                  <a:pt x="2903" y="1602"/>
                </a:cubicBezTo>
                <a:cubicBezTo>
                  <a:pt x="3503" y="1602"/>
                  <a:pt x="4070" y="2069"/>
                  <a:pt x="4170" y="2703"/>
                </a:cubicBezTo>
                <a:lnTo>
                  <a:pt x="6672" y="20315"/>
                </a:lnTo>
                <a:cubicBezTo>
                  <a:pt x="6739" y="20715"/>
                  <a:pt x="7072" y="21016"/>
                  <a:pt x="7473" y="21016"/>
                </a:cubicBezTo>
                <a:lnTo>
                  <a:pt x="25018" y="21016"/>
                </a:lnTo>
                <a:cubicBezTo>
                  <a:pt x="25385" y="21016"/>
                  <a:pt x="25686" y="20749"/>
                  <a:pt x="25786" y="20382"/>
                </a:cubicBezTo>
                <a:lnTo>
                  <a:pt x="29188" y="7039"/>
                </a:lnTo>
                <a:cubicBezTo>
                  <a:pt x="29255" y="6805"/>
                  <a:pt x="29188" y="6539"/>
                  <a:pt x="29055" y="6338"/>
                </a:cubicBezTo>
                <a:cubicBezTo>
                  <a:pt x="28888" y="6138"/>
                  <a:pt x="28654" y="6038"/>
                  <a:pt x="28421" y="6038"/>
                </a:cubicBezTo>
                <a:lnTo>
                  <a:pt x="6272" y="6038"/>
                </a:lnTo>
                <a:lnTo>
                  <a:pt x="5738" y="2469"/>
                </a:lnTo>
                <a:cubicBezTo>
                  <a:pt x="5538" y="1068"/>
                  <a:pt x="4304" y="1"/>
                  <a:pt x="29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1" name="Google Shape;141;p16"/>
          <p:cNvSpPr/>
          <p:nvPr/>
        </p:nvSpPr>
        <p:spPr>
          <a:xfrm>
            <a:off x="2023407" y="3070025"/>
            <a:ext cx="150640" cy="719171"/>
          </a:xfrm>
          <a:custGeom>
            <a:avLst/>
            <a:gdLst/>
            <a:ahLst/>
            <a:cxnLst/>
            <a:rect l="l" t="t" r="r" b="b"/>
            <a:pathLst>
              <a:path w="3103" h="14814" extrusionOk="0">
                <a:moveTo>
                  <a:pt x="798" y="1"/>
                </a:moveTo>
                <a:cubicBezTo>
                  <a:pt x="777" y="1"/>
                  <a:pt x="756" y="2"/>
                  <a:pt x="734" y="3"/>
                </a:cubicBezTo>
                <a:cubicBezTo>
                  <a:pt x="300" y="70"/>
                  <a:pt x="0" y="470"/>
                  <a:pt x="33" y="904"/>
                </a:cubicBezTo>
                <a:lnTo>
                  <a:pt x="1468" y="14080"/>
                </a:lnTo>
                <a:cubicBezTo>
                  <a:pt x="1501" y="14513"/>
                  <a:pt x="1868" y="14814"/>
                  <a:pt x="2268" y="14814"/>
                </a:cubicBezTo>
                <a:lnTo>
                  <a:pt x="2368" y="14814"/>
                </a:lnTo>
                <a:cubicBezTo>
                  <a:pt x="2802" y="14747"/>
                  <a:pt x="3102" y="14347"/>
                  <a:pt x="3069" y="13913"/>
                </a:cubicBezTo>
                <a:lnTo>
                  <a:pt x="1635" y="737"/>
                </a:lnTo>
                <a:cubicBezTo>
                  <a:pt x="1603" y="323"/>
                  <a:pt x="1237" y="1"/>
                  <a:pt x="79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2" name="Google Shape;142;p16"/>
          <p:cNvSpPr/>
          <p:nvPr/>
        </p:nvSpPr>
        <p:spPr>
          <a:xfrm>
            <a:off x="2379652" y="3070025"/>
            <a:ext cx="142581" cy="719171"/>
          </a:xfrm>
          <a:custGeom>
            <a:avLst/>
            <a:gdLst/>
            <a:ahLst/>
            <a:cxnLst/>
            <a:rect l="l" t="t" r="r" b="b"/>
            <a:pathLst>
              <a:path w="2937" h="14814" extrusionOk="0">
                <a:moveTo>
                  <a:pt x="2109" y="1"/>
                </a:moveTo>
                <a:cubicBezTo>
                  <a:pt x="1699" y="1"/>
                  <a:pt x="1333" y="323"/>
                  <a:pt x="1302" y="737"/>
                </a:cubicBezTo>
                <a:lnTo>
                  <a:pt x="34" y="13913"/>
                </a:lnTo>
                <a:cubicBezTo>
                  <a:pt x="1" y="14380"/>
                  <a:pt x="334" y="14747"/>
                  <a:pt x="768" y="14814"/>
                </a:cubicBezTo>
                <a:lnTo>
                  <a:pt x="835" y="14814"/>
                </a:lnTo>
                <a:cubicBezTo>
                  <a:pt x="1235" y="14814"/>
                  <a:pt x="1602" y="14480"/>
                  <a:pt x="1635" y="14080"/>
                </a:cubicBezTo>
                <a:lnTo>
                  <a:pt x="2903" y="904"/>
                </a:lnTo>
                <a:cubicBezTo>
                  <a:pt x="2936" y="437"/>
                  <a:pt x="2603" y="70"/>
                  <a:pt x="2169" y="3"/>
                </a:cubicBezTo>
                <a:cubicBezTo>
                  <a:pt x="2149" y="2"/>
                  <a:pt x="2129" y="1"/>
                  <a:pt x="210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1767530" y="3279071"/>
            <a:ext cx="1029967" cy="77772"/>
          </a:xfrm>
          <a:custGeom>
            <a:avLst/>
            <a:gdLst/>
            <a:ahLst/>
            <a:cxnLst/>
            <a:rect l="l" t="t" r="r" b="b"/>
            <a:pathLst>
              <a:path w="21216" h="1602" extrusionOk="0">
                <a:moveTo>
                  <a:pt x="801" y="0"/>
                </a:moveTo>
                <a:cubicBezTo>
                  <a:pt x="334" y="0"/>
                  <a:pt x="1" y="367"/>
                  <a:pt x="1" y="801"/>
                </a:cubicBezTo>
                <a:cubicBezTo>
                  <a:pt x="1" y="1268"/>
                  <a:pt x="334" y="1601"/>
                  <a:pt x="801" y="1601"/>
                </a:cubicBezTo>
                <a:lnTo>
                  <a:pt x="20415" y="1601"/>
                </a:lnTo>
                <a:cubicBezTo>
                  <a:pt x="20849" y="1601"/>
                  <a:pt x="21216" y="1268"/>
                  <a:pt x="21216" y="801"/>
                </a:cubicBezTo>
                <a:cubicBezTo>
                  <a:pt x="21216" y="367"/>
                  <a:pt x="20849" y="0"/>
                  <a:pt x="204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4" name="Google Shape;144;p16"/>
          <p:cNvSpPr/>
          <p:nvPr/>
        </p:nvSpPr>
        <p:spPr>
          <a:xfrm>
            <a:off x="1793454" y="3489575"/>
            <a:ext cx="978167" cy="77772"/>
          </a:xfrm>
          <a:custGeom>
            <a:avLst/>
            <a:gdLst/>
            <a:ahLst/>
            <a:cxnLst/>
            <a:rect l="l" t="t" r="r" b="b"/>
            <a:pathLst>
              <a:path w="20149" h="1602" extrusionOk="0">
                <a:moveTo>
                  <a:pt x="801" y="1"/>
                </a:moveTo>
                <a:cubicBezTo>
                  <a:pt x="367" y="1"/>
                  <a:pt x="0" y="334"/>
                  <a:pt x="0" y="801"/>
                </a:cubicBezTo>
                <a:cubicBezTo>
                  <a:pt x="0" y="1235"/>
                  <a:pt x="367" y="1602"/>
                  <a:pt x="801" y="1602"/>
                </a:cubicBezTo>
                <a:lnTo>
                  <a:pt x="19348" y="1602"/>
                </a:lnTo>
                <a:cubicBezTo>
                  <a:pt x="19781" y="1602"/>
                  <a:pt x="20148" y="1235"/>
                  <a:pt x="20148" y="801"/>
                </a:cubicBezTo>
                <a:cubicBezTo>
                  <a:pt x="20148" y="334"/>
                  <a:pt x="19781" y="1"/>
                  <a:pt x="193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5" name="Google Shape;145;p16"/>
          <p:cNvSpPr/>
          <p:nvPr/>
        </p:nvSpPr>
        <p:spPr>
          <a:xfrm>
            <a:off x="1937577" y="3828049"/>
            <a:ext cx="221907" cy="221907"/>
          </a:xfrm>
          <a:custGeom>
            <a:avLst/>
            <a:gdLst/>
            <a:ahLst/>
            <a:cxnLst/>
            <a:rect l="l" t="t" r="r" b="b"/>
            <a:pathLst>
              <a:path w="4571" h="4571" extrusionOk="0">
                <a:moveTo>
                  <a:pt x="2302" y="1601"/>
                </a:moveTo>
                <a:cubicBezTo>
                  <a:pt x="2669" y="1601"/>
                  <a:pt x="2969" y="1902"/>
                  <a:pt x="2969" y="2269"/>
                </a:cubicBezTo>
                <a:cubicBezTo>
                  <a:pt x="2969" y="2635"/>
                  <a:pt x="2669" y="2936"/>
                  <a:pt x="2302" y="2936"/>
                </a:cubicBezTo>
                <a:cubicBezTo>
                  <a:pt x="1935" y="2936"/>
                  <a:pt x="1635" y="2635"/>
                  <a:pt x="1635" y="2269"/>
                </a:cubicBezTo>
                <a:cubicBezTo>
                  <a:pt x="1635" y="1902"/>
                  <a:pt x="1935" y="1601"/>
                  <a:pt x="2302" y="1601"/>
                </a:cubicBezTo>
                <a:close/>
                <a:moveTo>
                  <a:pt x="2302" y="0"/>
                </a:moveTo>
                <a:cubicBezTo>
                  <a:pt x="1034" y="0"/>
                  <a:pt x="0" y="1034"/>
                  <a:pt x="0" y="2269"/>
                </a:cubicBezTo>
                <a:cubicBezTo>
                  <a:pt x="0" y="3536"/>
                  <a:pt x="1034" y="4570"/>
                  <a:pt x="2302" y="4570"/>
                </a:cubicBezTo>
                <a:cubicBezTo>
                  <a:pt x="3536" y="4570"/>
                  <a:pt x="4570" y="3536"/>
                  <a:pt x="4570" y="2269"/>
                </a:cubicBezTo>
                <a:cubicBezTo>
                  <a:pt x="4570" y="1034"/>
                  <a:pt x="3536" y="0"/>
                  <a:pt x="2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2387757" y="3828049"/>
            <a:ext cx="221907" cy="221907"/>
          </a:xfrm>
          <a:custGeom>
            <a:avLst/>
            <a:gdLst/>
            <a:ahLst/>
            <a:cxnLst/>
            <a:rect l="l" t="t" r="r" b="b"/>
            <a:pathLst>
              <a:path w="4571" h="4571" extrusionOk="0">
                <a:moveTo>
                  <a:pt x="2269" y="1601"/>
                </a:moveTo>
                <a:cubicBezTo>
                  <a:pt x="2636" y="1601"/>
                  <a:pt x="2936" y="1902"/>
                  <a:pt x="2936" y="2269"/>
                </a:cubicBezTo>
                <a:cubicBezTo>
                  <a:pt x="2936" y="2635"/>
                  <a:pt x="2636" y="2936"/>
                  <a:pt x="2269" y="2936"/>
                </a:cubicBezTo>
                <a:cubicBezTo>
                  <a:pt x="1902" y="2936"/>
                  <a:pt x="1602" y="2635"/>
                  <a:pt x="1602" y="2269"/>
                </a:cubicBezTo>
                <a:cubicBezTo>
                  <a:pt x="1602" y="1902"/>
                  <a:pt x="1902" y="1601"/>
                  <a:pt x="2269" y="1601"/>
                </a:cubicBezTo>
                <a:close/>
                <a:moveTo>
                  <a:pt x="2269" y="0"/>
                </a:moveTo>
                <a:cubicBezTo>
                  <a:pt x="1035" y="0"/>
                  <a:pt x="0" y="1034"/>
                  <a:pt x="0" y="2269"/>
                </a:cubicBezTo>
                <a:cubicBezTo>
                  <a:pt x="0" y="3536"/>
                  <a:pt x="1035" y="4570"/>
                  <a:pt x="2269" y="4570"/>
                </a:cubicBezTo>
                <a:cubicBezTo>
                  <a:pt x="3536" y="4570"/>
                  <a:pt x="4570" y="3536"/>
                  <a:pt x="4537" y="2269"/>
                </a:cubicBezTo>
                <a:cubicBezTo>
                  <a:pt x="4537" y="1034"/>
                  <a:pt x="3536" y="0"/>
                  <a:pt x="226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7" name="Google Shape;147;p16"/>
          <p:cNvSpPr/>
          <p:nvPr/>
        </p:nvSpPr>
        <p:spPr>
          <a:xfrm>
            <a:off x="1467942" y="4445041"/>
            <a:ext cx="1600001" cy="552267"/>
          </a:xfrm>
          <a:custGeom>
            <a:avLst/>
            <a:gdLst/>
            <a:ahLst/>
            <a:cxnLst/>
            <a:rect l="l" t="t" r="r" b="b"/>
            <a:pathLst>
              <a:path w="32958" h="11376" extrusionOk="0">
                <a:moveTo>
                  <a:pt x="2035" y="0"/>
                </a:moveTo>
                <a:cubicBezTo>
                  <a:pt x="901" y="0"/>
                  <a:pt x="1" y="901"/>
                  <a:pt x="1" y="2035"/>
                </a:cubicBezTo>
                <a:lnTo>
                  <a:pt x="1" y="9340"/>
                </a:lnTo>
                <a:cubicBezTo>
                  <a:pt x="1" y="10474"/>
                  <a:pt x="901" y="11375"/>
                  <a:pt x="2035" y="11375"/>
                </a:cubicBezTo>
                <a:lnTo>
                  <a:pt x="30923" y="11375"/>
                </a:lnTo>
                <a:cubicBezTo>
                  <a:pt x="32023" y="11375"/>
                  <a:pt x="32957" y="10474"/>
                  <a:pt x="32957" y="9340"/>
                </a:cubicBezTo>
                <a:lnTo>
                  <a:pt x="32957" y="2035"/>
                </a:lnTo>
                <a:cubicBezTo>
                  <a:pt x="32957" y="901"/>
                  <a:pt x="32023" y="0"/>
                  <a:pt x="309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8" name="Google Shape;148;p16"/>
          <p:cNvSpPr/>
          <p:nvPr/>
        </p:nvSpPr>
        <p:spPr>
          <a:xfrm>
            <a:off x="2013649" y="2394875"/>
            <a:ext cx="534451" cy="43740"/>
          </a:xfrm>
          <a:custGeom>
            <a:avLst/>
            <a:gdLst/>
            <a:ahLst/>
            <a:cxnLst/>
            <a:rect l="l" t="t" r="r" b="b"/>
            <a:pathLst>
              <a:path w="11009" h="901" extrusionOk="0">
                <a:moveTo>
                  <a:pt x="401" y="0"/>
                </a:moveTo>
                <a:cubicBezTo>
                  <a:pt x="168" y="0"/>
                  <a:pt x="1" y="200"/>
                  <a:pt x="1" y="434"/>
                </a:cubicBezTo>
                <a:cubicBezTo>
                  <a:pt x="1" y="667"/>
                  <a:pt x="168" y="867"/>
                  <a:pt x="401" y="867"/>
                </a:cubicBezTo>
                <a:lnTo>
                  <a:pt x="10575" y="901"/>
                </a:lnTo>
                <a:cubicBezTo>
                  <a:pt x="10809" y="901"/>
                  <a:pt x="11009" y="701"/>
                  <a:pt x="11009" y="467"/>
                </a:cubicBezTo>
                <a:cubicBezTo>
                  <a:pt x="11009" y="234"/>
                  <a:pt x="10809" y="67"/>
                  <a:pt x="10575" y="33"/>
                </a:cubicBezTo>
                <a:lnTo>
                  <a:pt x="4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49" name="Google Shape;149;p16"/>
          <p:cNvSpPr/>
          <p:nvPr/>
        </p:nvSpPr>
        <p:spPr>
          <a:xfrm>
            <a:off x="2067118" y="5379385"/>
            <a:ext cx="388713" cy="387160"/>
          </a:xfrm>
          <a:custGeom>
            <a:avLst/>
            <a:gdLst/>
            <a:ahLst/>
            <a:cxnLst/>
            <a:rect l="l" t="t" r="r" b="b"/>
            <a:pathLst>
              <a:path w="8007" h="7975" extrusionOk="0">
                <a:moveTo>
                  <a:pt x="3977" y="1"/>
                </a:moveTo>
                <a:cubicBezTo>
                  <a:pt x="1803" y="1"/>
                  <a:pt x="34" y="1789"/>
                  <a:pt x="1" y="3971"/>
                </a:cubicBezTo>
                <a:cubicBezTo>
                  <a:pt x="1" y="6173"/>
                  <a:pt x="1802" y="7974"/>
                  <a:pt x="4004" y="7974"/>
                </a:cubicBezTo>
                <a:cubicBezTo>
                  <a:pt x="4024" y="7974"/>
                  <a:pt x="4044" y="7974"/>
                  <a:pt x="4064" y="7974"/>
                </a:cubicBezTo>
                <a:cubicBezTo>
                  <a:pt x="6238" y="7974"/>
                  <a:pt x="8006" y="6186"/>
                  <a:pt x="8006" y="4004"/>
                </a:cubicBezTo>
                <a:cubicBezTo>
                  <a:pt x="8006" y="1803"/>
                  <a:pt x="6239" y="1"/>
                  <a:pt x="4037" y="1"/>
                </a:cubicBezTo>
                <a:cubicBezTo>
                  <a:pt x="4017" y="1"/>
                  <a:pt x="3997" y="1"/>
                  <a:pt x="3977" y="1"/>
                </a:cubicBezTo>
                <a:close/>
              </a:path>
            </a:pathLst>
          </a:custGeom>
          <a:solidFill>
            <a:srgbClr val="C9D6D7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0" name="Google Shape;150;p16"/>
          <p:cNvSpPr/>
          <p:nvPr/>
        </p:nvSpPr>
        <p:spPr>
          <a:xfrm>
            <a:off x="2067118" y="5379385"/>
            <a:ext cx="388713" cy="387160"/>
          </a:xfrm>
          <a:custGeom>
            <a:avLst/>
            <a:gdLst/>
            <a:ahLst/>
            <a:cxnLst/>
            <a:rect l="l" t="t" r="r" b="b"/>
            <a:pathLst>
              <a:path w="8007" h="7975" extrusionOk="0">
                <a:moveTo>
                  <a:pt x="3977" y="1"/>
                </a:moveTo>
                <a:cubicBezTo>
                  <a:pt x="1803" y="1"/>
                  <a:pt x="34" y="1789"/>
                  <a:pt x="1" y="3971"/>
                </a:cubicBezTo>
                <a:cubicBezTo>
                  <a:pt x="1" y="6173"/>
                  <a:pt x="1802" y="7974"/>
                  <a:pt x="4004" y="7974"/>
                </a:cubicBezTo>
                <a:cubicBezTo>
                  <a:pt x="4024" y="7974"/>
                  <a:pt x="4044" y="7974"/>
                  <a:pt x="4064" y="7974"/>
                </a:cubicBezTo>
                <a:cubicBezTo>
                  <a:pt x="6238" y="7974"/>
                  <a:pt x="8006" y="6186"/>
                  <a:pt x="8006" y="4004"/>
                </a:cubicBezTo>
                <a:cubicBezTo>
                  <a:pt x="8006" y="1803"/>
                  <a:pt x="6239" y="1"/>
                  <a:pt x="4037" y="1"/>
                </a:cubicBezTo>
                <a:cubicBezTo>
                  <a:pt x="4017" y="1"/>
                  <a:pt x="3997" y="1"/>
                  <a:pt x="397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1" name="Google Shape;151;p16"/>
          <p:cNvSpPr/>
          <p:nvPr/>
        </p:nvSpPr>
        <p:spPr>
          <a:xfrm>
            <a:off x="2115696" y="5426381"/>
            <a:ext cx="293173" cy="291571"/>
          </a:xfrm>
          <a:custGeom>
            <a:avLst/>
            <a:gdLst/>
            <a:ahLst/>
            <a:cxnLst/>
            <a:rect l="l" t="t" r="r" b="b"/>
            <a:pathLst>
              <a:path w="6039" h="6006" extrusionOk="0">
                <a:moveTo>
                  <a:pt x="3036" y="1"/>
                </a:moveTo>
                <a:cubicBezTo>
                  <a:pt x="1368" y="1"/>
                  <a:pt x="0" y="1335"/>
                  <a:pt x="0" y="3003"/>
                </a:cubicBezTo>
                <a:cubicBezTo>
                  <a:pt x="0" y="4671"/>
                  <a:pt x="1335" y="6005"/>
                  <a:pt x="3003" y="6005"/>
                </a:cubicBezTo>
                <a:cubicBezTo>
                  <a:pt x="3023" y="6006"/>
                  <a:pt x="3043" y="6006"/>
                  <a:pt x="3064" y="6006"/>
                </a:cubicBezTo>
                <a:cubicBezTo>
                  <a:pt x="4703" y="6006"/>
                  <a:pt x="6005" y="4684"/>
                  <a:pt x="6005" y="3036"/>
                </a:cubicBezTo>
                <a:cubicBezTo>
                  <a:pt x="6038" y="1368"/>
                  <a:pt x="4670" y="34"/>
                  <a:pt x="30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2" name="Google Shape;152;p16"/>
          <p:cNvSpPr/>
          <p:nvPr/>
        </p:nvSpPr>
        <p:spPr>
          <a:xfrm>
            <a:off x="2873593" y="3636488"/>
            <a:ext cx="798399" cy="666935"/>
          </a:xfrm>
          <a:custGeom>
            <a:avLst/>
            <a:gdLst/>
            <a:ahLst/>
            <a:cxnLst/>
            <a:rect l="l" t="t" r="r" b="b"/>
            <a:pathLst>
              <a:path w="16446" h="13738" extrusionOk="0">
                <a:moveTo>
                  <a:pt x="11947" y="1"/>
                </a:moveTo>
                <a:cubicBezTo>
                  <a:pt x="11284" y="1"/>
                  <a:pt x="10643" y="197"/>
                  <a:pt x="10108" y="611"/>
                </a:cubicBezTo>
                <a:lnTo>
                  <a:pt x="1668" y="6882"/>
                </a:lnTo>
                <a:cubicBezTo>
                  <a:pt x="167" y="8016"/>
                  <a:pt x="1" y="10317"/>
                  <a:pt x="1302" y="12052"/>
                </a:cubicBezTo>
                <a:cubicBezTo>
                  <a:pt x="2123" y="13148"/>
                  <a:pt x="3331" y="13738"/>
                  <a:pt x="4488" y="13738"/>
                </a:cubicBezTo>
                <a:cubicBezTo>
                  <a:pt x="5162" y="13738"/>
                  <a:pt x="5819" y="13537"/>
                  <a:pt x="6372" y="13119"/>
                </a:cubicBezTo>
                <a:lnTo>
                  <a:pt x="14778" y="6848"/>
                </a:lnTo>
                <a:cubicBezTo>
                  <a:pt x="16279" y="5714"/>
                  <a:pt x="16446" y="3413"/>
                  <a:pt x="15145" y="1678"/>
                </a:cubicBezTo>
                <a:cubicBezTo>
                  <a:pt x="14318" y="597"/>
                  <a:pt x="13101" y="1"/>
                  <a:pt x="11947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3" name="Google Shape;153;p16"/>
          <p:cNvSpPr/>
          <p:nvPr/>
        </p:nvSpPr>
        <p:spPr>
          <a:xfrm>
            <a:off x="2935135" y="4036512"/>
            <a:ext cx="796748" cy="666885"/>
          </a:xfrm>
          <a:custGeom>
            <a:avLst/>
            <a:gdLst/>
            <a:ahLst/>
            <a:cxnLst/>
            <a:rect l="l" t="t" r="r" b="b"/>
            <a:pathLst>
              <a:path w="16412" h="13737" extrusionOk="0">
                <a:moveTo>
                  <a:pt x="11936" y="0"/>
                </a:moveTo>
                <a:cubicBezTo>
                  <a:pt x="11271" y="0"/>
                  <a:pt x="10621" y="196"/>
                  <a:pt x="10074" y="610"/>
                </a:cubicBezTo>
                <a:lnTo>
                  <a:pt x="1635" y="6881"/>
                </a:lnTo>
                <a:cubicBezTo>
                  <a:pt x="134" y="8015"/>
                  <a:pt x="0" y="10317"/>
                  <a:pt x="1301" y="12051"/>
                </a:cubicBezTo>
                <a:cubicBezTo>
                  <a:pt x="2102" y="13147"/>
                  <a:pt x="3302" y="13737"/>
                  <a:pt x="4456" y="13737"/>
                </a:cubicBezTo>
                <a:cubicBezTo>
                  <a:pt x="5128" y="13737"/>
                  <a:pt x="5785" y="13536"/>
                  <a:pt x="6338" y="13119"/>
                </a:cubicBezTo>
                <a:lnTo>
                  <a:pt x="14777" y="6848"/>
                </a:lnTo>
                <a:cubicBezTo>
                  <a:pt x="16278" y="5713"/>
                  <a:pt x="16412" y="3412"/>
                  <a:pt x="15111" y="1677"/>
                </a:cubicBezTo>
                <a:cubicBezTo>
                  <a:pt x="14306" y="596"/>
                  <a:pt x="13096" y="0"/>
                  <a:pt x="11936" y="0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4" name="Google Shape;154;p16"/>
          <p:cNvSpPr/>
          <p:nvPr/>
        </p:nvSpPr>
        <p:spPr>
          <a:xfrm>
            <a:off x="3004750" y="4520679"/>
            <a:ext cx="691547" cy="593580"/>
          </a:xfrm>
          <a:custGeom>
            <a:avLst/>
            <a:gdLst/>
            <a:ahLst/>
            <a:cxnLst/>
            <a:rect l="l" t="t" r="r" b="b"/>
            <a:pathLst>
              <a:path w="14245" h="12227" extrusionOk="0">
                <a:moveTo>
                  <a:pt x="9736" y="1"/>
                </a:moveTo>
                <a:cubicBezTo>
                  <a:pt x="9069" y="1"/>
                  <a:pt x="8420" y="197"/>
                  <a:pt x="7873" y="611"/>
                </a:cubicBezTo>
                <a:lnTo>
                  <a:pt x="1668" y="5381"/>
                </a:lnTo>
                <a:cubicBezTo>
                  <a:pt x="167" y="6515"/>
                  <a:pt x="1" y="8816"/>
                  <a:pt x="1301" y="10518"/>
                </a:cubicBezTo>
                <a:cubicBezTo>
                  <a:pt x="2130" y="11622"/>
                  <a:pt x="3351" y="12227"/>
                  <a:pt x="4516" y="12227"/>
                </a:cubicBezTo>
                <a:cubicBezTo>
                  <a:pt x="5181" y="12227"/>
                  <a:pt x="5827" y="12030"/>
                  <a:pt x="6372" y="11618"/>
                </a:cubicBezTo>
                <a:lnTo>
                  <a:pt x="12576" y="6848"/>
                </a:lnTo>
                <a:cubicBezTo>
                  <a:pt x="14077" y="5714"/>
                  <a:pt x="14244" y="3413"/>
                  <a:pt x="12943" y="1678"/>
                </a:cubicBezTo>
                <a:cubicBezTo>
                  <a:pt x="12116" y="597"/>
                  <a:pt x="10899" y="1"/>
                  <a:pt x="9736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5" name="Google Shape;155;p16"/>
          <p:cNvSpPr/>
          <p:nvPr/>
        </p:nvSpPr>
        <p:spPr>
          <a:xfrm>
            <a:off x="2876828" y="3128785"/>
            <a:ext cx="652661" cy="560471"/>
          </a:xfrm>
          <a:custGeom>
            <a:avLst/>
            <a:gdLst/>
            <a:ahLst/>
            <a:cxnLst/>
            <a:rect l="l" t="t" r="r" b="b"/>
            <a:pathLst>
              <a:path w="13444" h="11545" extrusionOk="0">
                <a:moveTo>
                  <a:pt x="8940" y="1"/>
                </a:moveTo>
                <a:cubicBezTo>
                  <a:pt x="8279" y="1"/>
                  <a:pt x="7639" y="194"/>
                  <a:pt x="7105" y="594"/>
                </a:cubicBezTo>
                <a:lnTo>
                  <a:pt x="1635" y="4697"/>
                </a:lnTo>
                <a:cubicBezTo>
                  <a:pt x="167" y="5831"/>
                  <a:pt x="0" y="8133"/>
                  <a:pt x="1301" y="9868"/>
                </a:cubicBezTo>
                <a:cubicBezTo>
                  <a:pt x="2128" y="10949"/>
                  <a:pt x="3332" y="11545"/>
                  <a:pt x="4485" y="11545"/>
                </a:cubicBezTo>
                <a:cubicBezTo>
                  <a:pt x="5146" y="11545"/>
                  <a:pt x="5791" y="11349"/>
                  <a:pt x="6338" y="10935"/>
                </a:cubicBezTo>
                <a:lnTo>
                  <a:pt x="11775" y="6832"/>
                </a:lnTo>
                <a:cubicBezTo>
                  <a:pt x="13276" y="5698"/>
                  <a:pt x="13443" y="3396"/>
                  <a:pt x="12142" y="1695"/>
                </a:cubicBezTo>
                <a:cubicBezTo>
                  <a:pt x="11315" y="591"/>
                  <a:pt x="10095" y="1"/>
                  <a:pt x="8940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6" name="Google Shape;156;p16"/>
          <p:cNvSpPr/>
          <p:nvPr/>
        </p:nvSpPr>
        <p:spPr>
          <a:xfrm>
            <a:off x="1226641" y="3232076"/>
            <a:ext cx="233219" cy="856703"/>
          </a:xfrm>
          <a:custGeom>
            <a:avLst/>
            <a:gdLst/>
            <a:ahLst/>
            <a:cxnLst/>
            <a:rect l="l" t="t" r="r" b="b"/>
            <a:pathLst>
              <a:path w="4804" h="17647" extrusionOk="0">
                <a:moveTo>
                  <a:pt x="801" y="1"/>
                </a:moveTo>
                <a:lnTo>
                  <a:pt x="0" y="7073"/>
                </a:lnTo>
                <a:lnTo>
                  <a:pt x="1335" y="17647"/>
                </a:lnTo>
                <a:cubicBezTo>
                  <a:pt x="1335" y="17647"/>
                  <a:pt x="4804" y="11042"/>
                  <a:pt x="4303" y="6772"/>
                </a:cubicBezTo>
                <a:cubicBezTo>
                  <a:pt x="3836" y="2503"/>
                  <a:pt x="801" y="1"/>
                  <a:pt x="801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2033142" y="2006020"/>
            <a:ext cx="456679" cy="165399"/>
          </a:xfrm>
          <a:custGeom>
            <a:avLst/>
            <a:gdLst/>
            <a:ahLst/>
            <a:cxnLst/>
            <a:rect l="l" t="t" r="r" b="b"/>
            <a:pathLst>
              <a:path w="9407" h="3407" extrusionOk="0">
                <a:moveTo>
                  <a:pt x="4707" y="0"/>
                </a:moveTo>
                <a:cubicBezTo>
                  <a:pt x="3130" y="0"/>
                  <a:pt x="1555" y="601"/>
                  <a:pt x="367" y="1806"/>
                </a:cubicBezTo>
                <a:cubicBezTo>
                  <a:pt x="0" y="2173"/>
                  <a:pt x="0" y="2773"/>
                  <a:pt x="367" y="3140"/>
                </a:cubicBezTo>
                <a:cubicBezTo>
                  <a:pt x="567" y="3307"/>
                  <a:pt x="801" y="3407"/>
                  <a:pt x="1034" y="3407"/>
                </a:cubicBezTo>
                <a:cubicBezTo>
                  <a:pt x="1268" y="3407"/>
                  <a:pt x="1535" y="3307"/>
                  <a:pt x="1701" y="3140"/>
                </a:cubicBezTo>
                <a:cubicBezTo>
                  <a:pt x="2523" y="2302"/>
                  <a:pt x="3614" y="1885"/>
                  <a:pt x="4707" y="1885"/>
                </a:cubicBezTo>
                <a:cubicBezTo>
                  <a:pt x="5790" y="1885"/>
                  <a:pt x="6876" y="2293"/>
                  <a:pt x="7706" y="3107"/>
                </a:cubicBezTo>
                <a:cubicBezTo>
                  <a:pt x="7889" y="3290"/>
                  <a:pt x="8131" y="3382"/>
                  <a:pt x="8373" y="3382"/>
                </a:cubicBezTo>
                <a:cubicBezTo>
                  <a:pt x="8615" y="3382"/>
                  <a:pt x="8856" y="3290"/>
                  <a:pt x="9040" y="3107"/>
                </a:cubicBezTo>
                <a:cubicBezTo>
                  <a:pt x="9407" y="2740"/>
                  <a:pt x="9407" y="2139"/>
                  <a:pt x="9040" y="1772"/>
                </a:cubicBezTo>
                <a:cubicBezTo>
                  <a:pt x="7843" y="592"/>
                  <a:pt x="6274" y="0"/>
                  <a:pt x="47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1550537" y="1475043"/>
            <a:ext cx="1421835" cy="367644"/>
          </a:xfrm>
          <a:custGeom>
            <a:avLst/>
            <a:gdLst/>
            <a:ahLst/>
            <a:cxnLst/>
            <a:rect l="l" t="t" r="r" b="b"/>
            <a:pathLst>
              <a:path w="29288" h="7573" extrusionOk="0">
                <a:moveTo>
                  <a:pt x="14644" y="0"/>
                </a:moveTo>
                <a:cubicBezTo>
                  <a:pt x="9240" y="0"/>
                  <a:pt x="4170" y="2135"/>
                  <a:pt x="367" y="5938"/>
                </a:cubicBezTo>
                <a:cubicBezTo>
                  <a:pt x="0" y="6305"/>
                  <a:pt x="0" y="6905"/>
                  <a:pt x="367" y="7305"/>
                </a:cubicBezTo>
                <a:cubicBezTo>
                  <a:pt x="567" y="7472"/>
                  <a:pt x="801" y="7572"/>
                  <a:pt x="1034" y="7572"/>
                </a:cubicBezTo>
                <a:cubicBezTo>
                  <a:pt x="1268" y="7572"/>
                  <a:pt x="1535" y="7472"/>
                  <a:pt x="1702" y="7272"/>
                </a:cubicBezTo>
                <a:cubicBezTo>
                  <a:pt x="5137" y="3803"/>
                  <a:pt x="9741" y="1902"/>
                  <a:pt x="14644" y="1902"/>
                </a:cubicBezTo>
                <a:lnTo>
                  <a:pt x="14677" y="1902"/>
                </a:lnTo>
                <a:cubicBezTo>
                  <a:pt x="19548" y="1902"/>
                  <a:pt x="24151" y="3770"/>
                  <a:pt x="27587" y="7205"/>
                </a:cubicBezTo>
                <a:cubicBezTo>
                  <a:pt x="27770" y="7389"/>
                  <a:pt x="28012" y="7481"/>
                  <a:pt x="28254" y="7481"/>
                </a:cubicBezTo>
                <a:cubicBezTo>
                  <a:pt x="28496" y="7481"/>
                  <a:pt x="28738" y="7389"/>
                  <a:pt x="28921" y="7205"/>
                </a:cubicBezTo>
                <a:cubicBezTo>
                  <a:pt x="29288" y="6838"/>
                  <a:pt x="29288" y="6238"/>
                  <a:pt x="28921" y="5871"/>
                </a:cubicBezTo>
                <a:cubicBezTo>
                  <a:pt x="25118" y="2068"/>
                  <a:pt x="20048" y="0"/>
                  <a:pt x="146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1795872" y="1740596"/>
            <a:ext cx="931173" cy="264045"/>
          </a:xfrm>
          <a:custGeom>
            <a:avLst/>
            <a:gdLst/>
            <a:ahLst/>
            <a:cxnLst/>
            <a:rect l="l" t="t" r="r" b="b"/>
            <a:pathLst>
              <a:path w="19181" h="5439" extrusionOk="0">
                <a:moveTo>
                  <a:pt x="9611" y="1"/>
                </a:moveTo>
                <a:cubicBezTo>
                  <a:pt x="6260" y="1"/>
                  <a:pt x="2911" y="1277"/>
                  <a:pt x="368" y="3837"/>
                </a:cubicBezTo>
                <a:cubicBezTo>
                  <a:pt x="1" y="4204"/>
                  <a:pt x="1" y="4804"/>
                  <a:pt x="368" y="5171"/>
                </a:cubicBezTo>
                <a:cubicBezTo>
                  <a:pt x="568" y="5371"/>
                  <a:pt x="801" y="5438"/>
                  <a:pt x="1035" y="5438"/>
                </a:cubicBezTo>
                <a:cubicBezTo>
                  <a:pt x="1302" y="5438"/>
                  <a:pt x="1535" y="5371"/>
                  <a:pt x="1735" y="5171"/>
                </a:cubicBezTo>
                <a:cubicBezTo>
                  <a:pt x="3895" y="2995"/>
                  <a:pt x="6752" y="1902"/>
                  <a:pt x="9611" y="1902"/>
                </a:cubicBezTo>
                <a:cubicBezTo>
                  <a:pt x="12448" y="1902"/>
                  <a:pt x="15287" y="2978"/>
                  <a:pt x="17446" y="5138"/>
                </a:cubicBezTo>
                <a:cubicBezTo>
                  <a:pt x="17647" y="5321"/>
                  <a:pt x="17897" y="5413"/>
                  <a:pt x="18143" y="5413"/>
                </a:cubicBezTo>
                <a:cubicBezTo>
                  <a:pt x="18389" y="5413"/>
                  <a:pt x="18631" y="5321"/>
                  <a:pt x="18814" y="5138"/>
                </a:cubicBezTo>
                <a:cubicBezTo>
                  <a:pt x="19181" y="4771"/>
                  <a:pt x="19181" y="4170"/>
                  <a:pt x="18814" y="3770"/>
                </a:cubicBezTo>
                <a:cubicBezTo>
                  <a:pt x="16271" y="1260"/>
                  <a:pt x="12940" y="1"/>
                  <a:pt x="96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0" name="Google Shape;160;p16"/>
          <p:cNvSpPr/>
          <p:nvPr/>
        </p:nvSpPr>
        <p:spPr>
          <a:xfrm>
            <a:off x="2431501" y="4810071"/>
            <a:ext cx="2534379" cy="2047892"/>
          </a:xfrm>
          <a:custGeom>
            <a:avLst/>
            <a:gdLst/>
            <a:ahLst/>
            <a:cxnLst/>
            <a:rect l="l" t="t" r="r" b="b"/>
            <a:pathLst>
              <a:path w="52205" h="42184" extrusionOk="0">
                <a:moveTo>
                  <a:pt x="7606" y="0"/>
                </a:moveTo>
                <a:cubicBezTo>
                  <a:pt x="7207" y="0"/>
                  <a:pt x="6801" y="71"/>
                  <a:pt x="6405" y="220"/>
                </a:cubicBezTo>
                <a:cubicBezTo>
                  <a:pt x="4637" y="887"/>
                  <a:pt x="3736" y="2855"/>
                  <a:pt x="4403" y="4623"/>
                </a:cubicBezTo>
                <a:lnTo>
                  <a:pt x="12609" y="33044"/>
                </a:lnTo>
                <a:cubicBezTo>
                  <a:pt x="11241" y="31009"/>
                  <a:pt x="9740" y="28974"/>
                  <a:pt x="8473" y="27707"/>
                </a:cubicBezTo>
                <a:cubicBezTo>
                  <a:pt x="6686" y="25979"/>
                  <a:pt x="4314" y="25555"/>
                  <a:pt x="2473" y="25555"/>
                </a:cubicBezTo>
                <a:cubicBezTo>
                  <a:pt x="2252" y="25555"/>
                  <a:pt x="2039" y="25561"/>
                  <a:pt x="1835" y="25572"/>
                </a:cubicBezTo>
                <a:cubicBezTo>
                  <a:pt x="734" y="25605"/>
                  <a:pt x="0" y="26773"/>
                  <a:pt x="500" y="27807"/>
                </a:cubicBezTo>
                <a:cubicBezTo>
                  <a:pt x="1901" y="30742"/>
                  <a:pt x="4670" y="36546"/>
                  <a:pt x="7305" y="42184"/>
                </a:cubicBezTo>
                <a:lnTo>
                  <a:pt x="52204" y="42184"/>
                </a:lnTo>
                <a:cubicBezTo>
                  <a:pt x="51870" y="40149"/>
                  <a:pt x="51403" y="38347"/>
                  <a:pt x="50870" y="37113"/>
                </a:cubicBezTo>
                <a:cubicBezTo>
                  <a:pt x="48601" y="31876"/>
                  <a:pt x="46867" y="24004"/>
                  <a:pt x="44065" y="22936"/>
                </a:cubicBezTo>
                <a:cubicBezTo>
                  <a:pt x="43690" y="22795"/>
                  <a:pt x="43329" y="22734"/>
                  <a:pt x="42985" y="22734"/>
                </a:cubicBezTo>
                <a:cubicBezTo>
                  <a:pt x="40727" y="22734"/>
                  <a:pt x="39195" y="25372"/>
                  <a:pt x="39195" y="25372"/>
                </a:cubicBezTo>
                <a:cubicBezTo>
                  <a:pt x="39195" y="25372"/>
                  <a:pt x="37711" y="20209"/>
                  <a:pt x="33681" y="20209"/>
                </a:cubicBezTo>
                <a:cubicBezTo>
                  <a:pt x="33438" y="20209"/>
                  <a:pt x="33186" y="20228"/>
                  <a:pt x="32924" y="20268"/>
                </a:cubicBezTo>
                <a:cubicBezTo>
                  <a:pt x="29888" y="20768"/>
                  <a:pt x="28854" y="26172"/>
                  <a:pt x="28854" y="26172"/>
                </a:cubicBezTo>
                <a:cubicBezTo>
                  <a:pt x="28854" y="26172"/>
                  <a:pt x="26647" y="18891"/>
                  <a:pt x="22870" y="18891"/>
                </a:cubicBezTo>
                <a:cubicBezTo>
                  <a:pt x="22573" y="18891"/>
                  <a:pt x="22266" y="18936"/>
                  <a:pt x="21949" y="19034"/>
                </a:cubicBezTo>
                <a:cubicBezTo>
                  <a:pt x="20248" y="19567"/>
                  <a:pt x="19281" y="21402"/>
                  <a:pt x="18713" y="23470"/>
                </a:cubicBezTo>
                <a:lnTo>
                  <a:pt x="10808" y="2222"/>
                </a:lnTo>
                <a:cubicBezTo>
                  <a:pt x="10290" y="850"/>
                  <a:pt x="8989" y="0"/>
                  <a:pt x="7606" y="0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1" name="Google Shape;161;p16"/>
          <p:cNvSpPr/>
          <p:nvPr/>
        </p:nvSpPr>
        <p:spPr>
          <a:xfrm>
            <a:off x="1280899" y="1150433"/>
            <a:ext cx="1961124" cy="507088"/>
          </a:xfrm>
          <a:custGeom>
            <a:avLst/>
            <a:gdLst/>
            <a:ahLst/>
            <a:cxnLst/>
            <a:rect l="l" t="t" r="r" b="b"/>
            <a:pathLst>
              <a:path w="29288" h="7573" extrusionOk="0">
                <a:moveTo>
                  <a:pt x="14644" y="0"/>
                </a:moveTo>
                <a:cubicBezTo>
                  <a:pt x="9240" y="0"/>
                  <a:pt x="4170" y="2135"/>
                  <a:pt x="367" y="5938"/>
                </a:cubicBezTo>
                <a:cubicBezTo>
                  <a:pt x="0" y="6305"/>
                  <a:pt x="0" y="6905"/>
                  <a:pt x="367" y="7305"/>
                </a:cubicBezTo>
                <a:cubicBezTo>
                  <a:pt x="567" y="7472"/>
                  <a:pt x="801" y="7572"/>
                  <a:pt x="1034" y="7572"/>
                </a:cubicBezTo>
                <a:cubicBezTo>
                  <a:pt x="1268" y="7572"/>
                  <a:pt x="1535" y="7472"/>
                  <a:pt x="1702" y="7272"/>
                </a:cubicBezTo>
                <a:cubicBezTo>
                  <a:pt x="5137" y="3803"/>
                  <a:pt x="9741" y="1902"/>
                  <a:pt x="14644" y="1902"/>
                </a:cubicBezTo>
                <a:lnTo>
                  <a:pt x="14677" y="1902"/>
                </a:lnTo>
                <a:cubicBezTo>
                  <a:pt x="19548" y="1902"/>
                  <a:pt x="24151" y="3770"/>
                  <a:pt x="27587" y="7205"/>
                </a:cubicBezTo>
                <a:cubicBezTo>
                  <a:pt x="27770" y="7389"/>
                  <a:pt x="28012" y="7481"/>
                  <a:pt x="28254" y="7481"/>
                </a:cubicBezTo>
                <a:cubicBezTo>
                  <a:pt x="28496" y="7481"/>
                  <a:pt x="28738" y="7389"/>
                  <a:pt x="28921" y="7205"/>
                </a:cubicBezTo>
                <a:cubicBezTo>
                  <a:pt x="29288" y="6838"/>
                  <a:pt x="29288" y="6238"/>
                  <a:pt x="28921" y="5871"/>
                </a:cubicBezTo>
                <a:cubicBezTo>
                  <a:pt x="25118" y="2068"/>
                  <a:pt x="20048" y="0"/>
                  <a:pt x="146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defTabSz="121881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2" name="Google Shape;162;p16"/>
          <p:cNvSpPr txBox="1">
            <a:spLocks noGrp="1"/>
          </p:cNvSpPr>
          <p:nvPr>
            <p:ph type="ctrTitle" idx="4294967295"/>
          </p:nvPr>
        </p:nvSpPr>
        <p:spPr>
          <a:xfrm>
            <a:off x="1474236" y="4474296"/>
            <a:ext cx="1574400" cy="480800"/>
          </a:xfrm>
          <a:prstGeom prst="rect">
            <a:avLst/>
          </a:prstGeom>
          <a:noFill/>
        </p:spPr>
        <p:txBody>
          <a:bodyPr spcFirstLastPara="1" wrap="square" lIns="121862" tIns="121862" rIns="121862" bIns="121862" anchor="ctr" anchorCtr="0">
            <a:noAutofit/>
          </a:bodyPr>
          <a:lstStyle/>
          <a:p>
            <a:pPr algn="ctr"/>
            <a:r>
              <a:rPr lang="en" sz="3300">
                <a:solidFill>
                  <a:schemeClr val="lt1"/>
                </a:solidFill>
              </a:rPr>
              <a:t>PAY</a:t>
            </a:r>
            <a:endParaRPr sz="33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1905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 txBox="1">
            <a:spLocks noGrp="1"/>
          </p:cNvSpPr>
          <p:nvPr>
            <p:ph type="title"/>
          </p:nvPr>
        </p:nvSpPr>
        <p:spPr>
          <a:xfrm>
            <a:off x="3305915" y="1128727"/>
            <a:ext cx="5486400" cy="428000"/>
          </a:xfrm>
          <a:prstGeom prst="rect">
            <a:avLst/>
          </a:prstGeom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r>
              <a:rPr lang="en" dirty="0" smtClean="0">
                <a:solidFill>
                  <a:schemeClr val="accent5">
                    <a:lumMod val="75000"/>
                  </a:schemeClr>
                </a:solidFill>
              </a:rPr>
              <a:t>Additional Features</a:t>
            </a:r>
            <a:endParaRPr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8" name="Google Shape;168;p17"/>
          <p:cNvSpPr/>
          <p:nvPr/>
        </p:nvSpPr>
        <p:spPr>
          <a:xfrm>
            <a:off x="1525483" y="2264223"/>
            <a:ext cx="2214988" cy="1283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69" name="Google Shape;169;p17"/>
          <p:cNvSpPr txBox="1"/>
          <p:nvPr/>
        </p:nvSpPr>
        <p:spPr>
          <a:xfrm>
            <a:off x="1825244" y="2658681"/>
            <a:ext cx="1615461" cy="49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algn="ctr" defTabSz="1218900">
              <a:buClr>
                <a:srgbClr val="000000"/>
              </a:buClr>
            </a:pPr>
            <a:r>
              <a:rPr lang="en" sz="2700" kern="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Search</a:t>
            </a:r>
            <a:endParaRPr sz="2700" kern="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70" name="Google Shape;170;p17"/>
          <p:cNvSpPr/>
          <p:nvPr/>
        </p:nvSpPr>
        <p:spPr>
          <a:xfrm>
            <a:off x="1525483" y="3644723"/>
            <a:ext cx="2214988" cy="1283088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1" name="Google Shape;171;p17"/>
          <p:cNvSpPr/>
          <p:nvPr/>
        </p:nvSpPr>
        <p:spPr>
          <a:xfrm rot="10800000" flipH="1">
            <a:off x="1525480" y="5025111"/>
            <a:ext cx="2214800" cy="128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2" name="Google Shape;172;p17"/>
          <p:cNvSpPr txBox="1"/>
          <p:nvPr/>
        </p:nvSpPr>
        <p:spPr>
          <a:xfrm>
            <a:off x="1525483" y="3923805"/>
            <a:ext cx="2214988" cy="724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algn="ctr" defTabSz="1218900">
              <a:buClr>
                <a:srgbClr val="000000"/>
              </a:buClr>
            </a:pPr>
            <a:r>
              <a:rPr lang="en-US" sz="1600" dirty="0">
                <a:solidFill>
                  <a:schemeClr val="bg1"/>
                </a:solidFill>
              </a:rPr>
              <a:t>Search by product name</a:t>
            </a:r>
            <a:endParaRPr sz="1600" kern="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3834127" y="2264223"/>
            <a:ext cx="2214988" cy="1283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4" name="Google Shape;174;p17"/>
          <p:cNvSpPr txBox="1"/>
          <p:nvPr/>
        </p:nvSpPr>
        <p:spPr>
          <a:xfrm>
            <a:off x="3940833" y="2658681"/>
            <a:ext cx="1925905" cy="49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algn="ctr" defTabSz="1218900">
              <a:buClr>
                <a:srgbClr val="000000"/>
              </a:buClr>
            </a:pPr>
            <a:r>
              <a:rPr lang="en" sz="2300" kern="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User Account</a:t>
            </a:r>
            <a:endParaRPr sz="2300" kern="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3834127" y="3644723"/>
            <a:ext cx="2214988" cy="1283088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6" name="Google Shape;176;p17"/>
          <p:cNvSpPr/>
          <p:nvPr/>
        </p:nvSpPr>
        <p:spPr>
          <a:xfrm rot="10800000" flipH="1">
            <a:off x="3834127" y="5025111"/>
            <a:ext cx="2214800" cy="128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3834349" y="3923805"/>
            <a:ext cx="2214569" cy="724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algn="ctr" defTabSz="1218900">
              <a:buClr>
                <a:srgbClr val="000000"/>
              </a:buClr>
            </a:pPr>
            <a:r>
              <a:rPr lang="en-US" sz="1600" dirty="0">
                <a:solidFill>
                  <a:schemeClr val="bg1"/>
                </a:solidFill>
              </a:rPr>
              <a:t>Secure customer login to manage orders</a:t>
            </a:r>
            <a:endParaRPr sz="1600" kern="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17"/>
          <p:cNvSpPr/>
          <p:nvPr/>
        </p:nvSpPr>
        <p:spPr>
          <a:xfrm>
            <a:off x="6142991" y="2264223"/>
            <a:ext cx="2214988" cy="128308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9" name="Google Shape;179;p17"/>
          <p:cNvSpPr txBox="1"/>
          <p:nvPr/>
        </p:nvSpPr>
        <p:spPr>
          <a:xfrm>
            <a:off x="6442756" y="2658681"/>
            <a:ext cx="1615461" cy="49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algn="ctr" defTabSz="1218900">
              <a:buClr>
                <a:srgbClr val="000000"/>
              </a:buClr>
            </a:pPr>
            <a:r>
              <a:rPr lang="en-US" sz="2300" kern="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</a:rPr>
              <a:t>Discounts and Offers</a:t>
            </a:r>
            <a:endParaRPr sz="2300" kern="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0" name="Google Shape;180;p17"/>
          <p:cNvSpPr/>
          <p:nvPr/>
        </p:nvSpPr>
        <p:spPr>
          <a:xfrm>
            <a:off x="6142991" y="3644723"/>
            <a:ext cx="2214988" cy="1283088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1" name="Google Shape;181;p17"/>
          <p:cNvSpPr/>
          <p:nvPr/>
        </p:nvSpPr>
        <p:spPr>
          <a:xfrm rot="10800000" flipH="1">
            <a:off x="6142991" y="5025111"/>
            <a:ext cx="2214800" cy="1283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2" name="Google Shape;182;p17"/>
          <p:cNvSpPr txBox="1"/>
          <p:nvPr/>
        </p:nvSpPr>
        <p:spPr>
          <a:xfrm flipH="1">
            <a:off x="6142991" y="3923805"/>
            <a:ext cx="2214988" cy="724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algn="ctr" defTabSz="1218900">
              <a:buClr>
                <a:srgbClr val="000000"/>
              </a:buClr>
            </a:pPr>
            <a:r>
              <a:rPr lang="en-US" sz="1600" dirty="0">
                <a:solidFill>
                  <a:schemeClr val="bg1"/>
                </a:solidFill>
              </a:rPr>
              <a:t>Support for discounts, seasonal sales</a:t>
            </a:r>
            <a:endParaRPr sz="1600" dirty="0">
              <a:solidFill>
                <a:schemeClr val="bg1"/>
              </a:solidFill>
              <a:sym typeface="Roboto"/>
            </a:endParaRPr>
          </a:p>
        </p:txBody>
      </p:sp>
      <p:sp>
        <p:nvSpPr>
          <p:cNvPr id="183" name="Google Shape;183;p17"/>
          <p:cNvSpPr/>
          <p:nvPr/>
        </p:nvSpPr>
        <p:spPr>
          <a:xfrm>
            <a:off x="8451535" y="2264223"/>
            <a:ext cx="2214988" cy="1283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4" name="Google Shape;184;p17"/>
          <p:cNvSpPr txBox="1"/>
          <p:nvPr/>
        </p:nvSpPr>
        <p:spPr>
          <a:xfrm>
            <a:off x="8451756" y="2658681"/>
            <a:ext cx="2214569" cy="49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algn="ctr" defTabSz="1218900">
              <a:buClr>
                <a:srgbClr val="000000"/>
              </a:buClr>
            </a:pPr>
            <a:r>
              <a:rPr lang="en-US" sz="2300" kern="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</a:rPr>
              <a:t>Return &amp; Refund Policy</a:t>
            </a:r>
            <a:endParaRPr sz="2300" kern="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85" name="Google Shape;185;p17"/>
          <p:cNvSpPr/>
          <p:nvPr/>
        </p:nvSpPr>
        <p:spPr>
          <a:xfrm>
            <a:off x="8451535" y="3644723"/>
            <a:ext cx="2214988" cy="1283088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6" name="Google Shape;186;p17"/>
          <p:cNvSpPr/>
          <p:nvPr/>
        </p:nvSpPr>
        <p:spPr>
          <a:xfrm rot="10800000" flipH="1">
            <a:off x="8451532" y="5025111"/>
            <a:ext cx="2214800" cy="1283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defTabSz="121890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87" name="Google Shape;187;p17"/>
          <p:cNvSpPr txBox="1"/>
          <p:nvPr/>
        </p:nvSpPr>
        <p:spPr>
          <a:xfrm flipH="1">
            <a:off x="8451756" y="3923805"/>
            <a:ext cx="2214569" cy="724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0" tIns="121870" rIns="121870" bIns="121870" anchor="ctr" anchorCtr="0">
            <a:noAutofit/>
          </a:bodyPr>
          <a:lstStyle/>
          <a:p>
            <a:pPr algn="ctr" defTabSz="1218900">
              <a:buClr>
                <a:srgbClr val="000000"/>
              </a:buClr>
            </a:pPr>
            <a:r>
              <a:rPr lang="en-US" sz="1600" dirty="0">
                <a:solidFill>
                  <a:schemeClr val="bg1"/>
                </a:solidFill>
              </a:rPr>
              <a:t>Clear instructions for returning items</a:t>
            </a:r>
            <a:endParaRPr sz="1600" dirty="0">
              <a:solidFill>
                <a:schemeClr val="bg1"/>
              </a:solidFill>
              <a:sym typeface="Roboto"/>
            </a:endParaRPr>
          </a:p>
        </p:txBody>
      </p:sp>
      <p:grpSp>
        <p:nvGrpSpPr>
          <p:cNvPr id="192" name="Google Shape;192;p17"/>
          <p:cNvGrpSpPr/>
          <p:nvPr/>
        </p:nvGrpSpPr>
        <p:grpSpPr>
          <a:xfrm>
            <a:off x="2293568" y="5329360"/>
            <a:ext cx="678841" cy="674729"/>
            <a:chOff x="-4932650" y="2046625"/>
            <a:chExt cx="293025" cy="291250"/>
          </a:xfrm>
        </p:grpSpPr>
        <p:sp>
          <p:nvSpPr>
            <p:cNvPr id="193" name="Google Shape;193;p17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890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890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95" name="Google Shape;195;p17"/>
          <p:cNvGrpSpPr/>
          <p:nvPr/>
        </p:nvGrpSpPr>
        <p:grpSpPr>
          <a:xfrm>
            <a:off x="9220535" y="5330041"/>
            <a:ext cx="676988" cy="673339"/>
            <a:chOff x="-2571737" y="2764550"/>
            <a:chExt cx="292225" cy="290650"/>
          </a:xfrm>
        </p:grpSpPr>
        <p:sp>
          <p:nvSpPr>
            <p:cNvPr id="196" name="Google Shape;196;p17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890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890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890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99" name="Google Shape;199;p17"/>
          <p:cNvGrpSpPr/>
          <p:nvPr/>
        </p:nvGrpSpPr>
        <p:grpSpPr>
          <a:xfrm>
            <a:off x="4604024" y="5328219"/>
            <a:ext cx="675192" cy="676988"/>
            <a:chOff x="-1333200" y="2770450"/>
            <a:chExt cx="291450" cy="292225"/>
          </a:xfrm>
        </p:grpSpPr>
        <p:sp>
          <p:nvSpPr>
            <p:cNvPr id="200" name="Google Shape;200;p17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890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890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202" name="Google Shape;202;p17"/>
          <p:cNvGrpSpPr/>
          <p:nvPr/>
        </p:nvGrpSpPr>
        <p:grpSpPr>
          <a:xfrm>
            <a:off x="6909247" y="5326392"/>
            <a:ext cx="682489" cy="680637"/>
            <a:chOff x="-3854375" y="2405000"/>
            <a:chExt cx="294600" cy="293800"/>
          </a:xfrm>
        </p:grpSpPr>
        <p:sp>
          <p:nvSpPr>
            <p:cNvPr id="203" name="Google Shape;203;p17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890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890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8641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 animBg="1"/>
      <p:bldP spid="169" grpId="0"/>
      <p:bldP spid="170" grpId="0" animBg="1"/>
      <p:bldP spid="171" grpId="0" animBg="1"/>
      <p:bldP spid="172" grpId="0"/>
      <p:bldP spid="173" grpId="0" animBg="1"/>
      <p:bldP spid="174" grpId="0"/>
      <p:bldP spid="175" grpId="0" animBg="1"/>
      <p:bldP spid="176" grpId="0" animBg="1"/>
      <p:bldP spid="177" grpId="0"/>
      <p:bldP spid="178" grpId="0" animBg="1"/>
      <p:bldP spid="179" grpId="0"/>
      <p:bldP spid="180" grpId="0" animBg="1"/>
      <p:bldP spid="181" grpId="0" animBg="1"/>
      <p:bldP spid="182" grpId="0"/>
      <p:bldP spid="183" grpId="0" animBg="1"/>
      <p:bldP spid="184" grpId="0"/>
      <p:bldP spid="185" grpId="0" animBg="1"/>
      <p:bldP spid="186" grpId="0" animBg="1"/>
      <p:bldP spid="18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65" y="1813405"/>
            <a:ext cx="5766931" cy="282307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276912" y="798800"/>
            <a:ext cx="1814920" cy="384721"/>
          </a:xfrm>
          <a:prstGeom prst="rect">
            <a:avLst/>
          </a:prstGeom>
          <a:noFill/>
        </p:spPr>
        <p:txBody>
          <a:bodyPr wrap="none" lIns="91422" tIns="45718" rIns="91422" bIns="45718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User Interface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049" y="1813405"/>
            <a:ext cx="4530895" cy="282307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928615" y="4928863"/>
            <a:ext cx="994183" cy="276999"/>
          </a:xfrm>
          <a:prstGeom prst="rect">
            <a:avLst/>
          </a:prstGeom>
          <a:noFill/>
        </p:spPr>
        <p:txBody>
          <a:bodyPr wrap="none" lIns="91422" tIns="45718" rIns="91422" bIns="45718" rtlCol="0">
            <a:spAutoFit/>
          </a:bodyPr>
          <a:lstStyle/>
          <a:p>
            <a:r>
              <a:rPr lang="en-US" sz="1200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516569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276912" y="798800"/>
            <a:ext cx="1814920" cy="384721"/>
          </a:xfrm>
          <a:prstGeom prst="rect">
            <a:avLst/>
          </a:prstGeom>
          <a:noFill/>
        </p:spPr>
        <p:txBody>
          <a:bodyPr wrap="none" lIns="91422" tIns="45718" rIns="91422" bIns="45718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User Interface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87" y="1595579"/>
            <a:ext cx="5376284" cy="25001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769" y="3630561"/>
            <a:ext cx="5701019" cy="246413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926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40"/>
          <p:cNvSpPr txBox="1">
            <a:spLocks noGrp="1"/>
          </p:cNvSpPr>
          <p:nvPr>
            <p:ph type="title"/>
          </p:nvPr>
        </p:nvSpPr>
        <p:spPr>
          <a:xfrm>
            <a:off x="3352767" y="546100"/>
            <a:ext cx="5486400" cy="428000"/>
          </a:xfrm>
          <a:prstGeom prst="rect">
            <a:avLst/>
          </a:prstGeom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r>
              <a:rPr lang="en" dirty="0" smtClean="0">
                <a:latin typeface="Consolas" pitchFamily="49" charset="0"/>
              </a:rPr>
              <a:t>To Order a Product</a:t>
            </a:r>
            <a:endParaRPr dirty="0">
              <a:latin typeface="Consolas" pitchFamily="49" charset="0"/>
            </a:endParaRPr>
          </a:p>
        </p:txBody>
      </p:sp>
      <p:sp>
        <p:nvSpPr>
          <p:cNvPr id="1268" name="Google Shape;1268;p40"/>
          <p:cNvSpPr/>
          <p:nvPr/>
        </p:nvSpPr>
        <p:spPr>
          <a:xfrm>
            <a:off x="4485915" y="2158868"/>
            <a:ext cx="1173136" cy="1173136"/>
          </a:xfrm>
          <a:custGeom>
            <a:avLst/>
            <a:gdLst/>
            <a:ahLst/>
            <a:cxnLst/>
            <a:rect l="l" t="t" r="r" b="b"/>
            <a:pathLst>
              <a:path w="15108" h="15108" extrusionOk="0">
                <a:moveTo>
                  <a:pt x="12463" y="2706"/>
                </a:moveTo>
                <a:cubicBezTo>
                  <a:pt x="9757" y="1"/>
                  <a:pt x="5380" y="1"/>
                  <a:pt x="2706" y="2706"/>
                </a:cubicBezTo>
                <a:cubicBezTo>
                  <a:pt x="0" y="5381"/>
                  <a:pt x="0" y="9758"/>
                  <a:pt x="2706" y="12433"/>
                </a:cubicBezTo>
                <a:cubicBezTo>
                  <a:pt x="5137" y="14864"/>
                  <a:pt x="8906" y="15108"/>
                  <a:pt x="11581" y="13162"/>
                </a:cubicBezTo>
                <a:lnTo>
                  <a:pt x="13344" y="13345"/>
                </a:lnTo>
                <a:lnTo>
                  <a:pt x="13192" y="11582"/>
                </a:lnTo>
                <a:cubicBezTo>
                  <a:pt x="15107" y="8907"/>
                  <a:pt x="14864" y="5107"/>
                  <a:pt x="12463" y="270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69" name="Google Shape;1269;p40"/>
          <p:cNvSpPr/>
          <p:nvPr/>
        </p:nvSpPr>
        <p:spPr>
          <a:xfrm>
            <a:off x="4596876" y="2269832"/>
            <a:ext cx="955949" cy="955949"/>
          </a:xfrm>
          <a:custGeom>
            <a:avLst/>
            <a:gdLst/>
            <a:ahLst/>
            <a:cxnLst/>
            <a:rect l="l" t="t" r="r" b="b"/>
            <a:pathLst>
              <a:path w="12311" h="12311" extrusionOk="0">
                <a:moveTo>
                  <a:pt x="12310" y="6140"/>
                </a:moveTo>
                <a:cubicBezTo>
                  <a:pt x="12310" y="9545"/>
                  <a:pt x="9544" y="12311"/>
                  <a:pt x="6140" y="12311"/>
                </a:cubicBezTo>
                <a:cubicBezTo>
                  <a:pt x="2736" y="12311"/>
                  <a:pt x="0" y="9545"/>
                  <a:pt x="0" y="6140"/>
                </a:cubicBezTo>
                <a:cubicBezTo>
                  <a:pt x="0" y="2736"/>
                  <a:pt x="2736" y="1"/>
                  <a:pt x="6140" y="1"/>
                </a:cubicBezTo>
                <a:cubicBezTo>
                  <a:pt x="9544" y="1"/>
                  <a:pt x="12310" y="2736"/>
                  <a:pt x="12310" y="61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0" name="Google Shape;1270;p40"/>
          <p:cNvSpPr/>
          <p:nvPr/>
        </p:nvSpPr>
        <p:spPr>
          <a:xfrm>
            <a:off x="6536945" y="4207557"/>
            <a:ext cx="1173059" cy="1173059"/>
          </a:xfrm>
          <a:custGeom>
            <a:avLst/>
            <a:gdLst/>
            <a:ahLst/>
            <a:cxnLst/>
            <a:rect l="l" t="t" r="r" b="b"/>
            <a:pathLst>
              <a:path w="15107" h="15107" extrusionOk="0">
                <a:moveTo>
                  <a:pt x="2645" y="12432"/>
                </a:moveTo>
                <a:cubicBezTo>
                  <a:pt x="5350" y="15107"/>
                  <a:pt x="9727" y="15107"/>
                  <a:pt x="12402" y="12432"/>
                </a:cubicBezTo>
                <a:cubicBezTo>
                  <a:pt x="15107" y="9727"/>
                  <a:pt x="15107" y="5380"/>
                  <a:pt x="12402" y="2675"/>
                </a:cubicBezTo>
                <a:cubicBezTo>
                  <a:pt x="9970" y="244"/>
                  <a:pt x="6201" y="0"/>
                  <a:pt x="3526" y="1946"/>
                </a:cubicBezTo>
                <a:lnTo>
                  <a:pt x="1763" y="1794"/>
                </a:lnTo>
                <a:lnTo>
                  <a:pt x="1915" y="3526"/>
                </a:lnTo>
                <a:cubicBezTo>
                  <a:pt x="0" y="6231"/>
                  <a:pt x="243" y="10000"/>
                  <a:pt x="2645" y="1243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1" name="Google Shape;1271;p40"/>
          <p:cNvSpPr/>
          <p:nvPr/>
        </p:nvSpPr>
        <p:spPr>
          <a:xfrm>
            <a:off x="6643168" y="4316108"/>
            <a:ext cx="955949" cy="955949"/>
          </a:xfrm>
          <a:custGeom>
            <a:avLst/>
            <a:gdLst/>
            <a:ahLst/>
            <a:cxnLst/>
            <a:rect l="l" t="t" r="r" b="b"/>
            <a:pathLst>
              <a:path w="12311" h="12311" extrusionOk="0">
                <a:moveTo>
                  <a:pt x="12310" y="6171"/>
                </a:moveTo>
                <a:cubicBezTo>
                  <a:pt x="12310" y="9545"/>
                  <a:pt x="9575" y="12311"/>
                  <a:pt x="6170" y="12311"/>
                </a:cubicBezTo>
                <a:cubicBezTo>
                  <a:pt x="2766" y="12311"/>
                  <a:pt x="0" y="9545"/>
                  <a:pt x="0" y="6171"/>
                </a:cubicBezTo>
                <a:cubicBezTo>
                  <a:pt x="0" y="2767"/>
                  <a:pt x="2766" y="1"/>
                  <a:pt x="6170" y="1"/>
                </a:cubicBezTo>
                <a:cubicBezTo>
                  <a:pt x="9575" y="1"/>
                  <a:pt x="12310" y="2767"/>
                  <a:pt x="12310" y="617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2" name="Google Shape;1272;p40"/>
          <p:cNvSpPr/>
          <p:nvPr/>
        </p:nvSpPr>
        <p:spPr>
          <a:xfrm>
            <a:off x="4485915" y="4209884"/>
            <a:ext cx="1173136" cy="1173136"/>
          </a:xfrm>
          <a:custGeom>
            <a:avLst/>
            <a:gdLst/>
            <a:ahLst/>
            <a:cxnLst/>
            <a:rect l="l" t="t" r="r" b="b"/>
            <a:pathLst>
              <a:path w="15108" h="15108" extrusionOk="0">
                <a:moveTo>
                  <a:pt x="2706" y="2676"/>
                </a:moveTo>
                <a:cubicBezTo>
                  <a:pt x="0" y="5350"/>
                  <a:pt x="0" y="9727"/>
                  <a:pt x="2706" y="12433"/>
                </a:cubicBezTo>
                <a:cubicBezTo>
                  <a:pt x="5380" y="15107"/>
                  <a:pt x="9757" y="15107"/>
                  <a:pt x="12463" y="12433"/>
                </a:cubicBezTo>
                <a:cubicBezTo>
                  <a:pt x="14864" y="10001"/>
                  <a:pt x="15107" y="6232"/>
                  <a:pt x="13192" y="3527"/>
                </a:cubicBezTo>
                <a:lnTo>
                  <a:pt x="13344" y="1794"/>
                </a:lnTo>
                <a:lnTo>
                  <a:pt x="11581" y="1946"/>
                </a:lnTo>
                <a:cubicBezTo>
                  <a:pt x="8906" y="1"/>
                  <a:pt x="5137" y="244"/>
                  <a:pt x="2706" y="267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3" name="Google Shape;1273;p40"/>
          <p:cNvSpPr/>
          <p:nvPr/>
        </p:nvSpPr>
        <p:spPr>
          <a:xfrm>
            <a:off x="4596876" y="4318437"/>
            <a:ext cx="955949" cy="956027"/>
          </a:xfrm>
          <a:custGeom>
            <a:avLst/>
            <a:gdLst/>
            <a:ahLst/>
            <a:cxnLst/>
            <a:rect l="l" t="t" r="r" b="b"/>
            <a:pathLst>
              <a:path w="12311" h="12312" extrusionOk="0">
                <a:moveTo>
                  <a:pt x="12310" y="6141"/>
                </a:moveTo>
                <a:cubicBezTo>
                  <a:pt x="12310" y="9545"/>
                  <a:pt x="9544" y="12311"/>
                  <a:pt x="6140" y="12311"/>
                </a:cubicBezTo>
                <a:cubicBezTo>
                  <a:pt x="2736" y="12311"/>
                  <a:pt x="0" y="9545"/>
                  <a:pt x="0" y="6141"/>
                </a:cubicBezTo>
                <a:cubicBezTo>
                  <a:pt x="0" y="2737"/>
                  <a:pt x="2736" y="1"/>
                  <a:pt x="6140" y="1"/>
                </a:cubicBezTo>
                <a:cubicBezTo>
                  <a:pt x="9544" y="1"/>
                  <a:pt x="12310" y="2737"/>
                  <a:pt x="12310" y="614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4" name="Google Shape;1274;p40"/>
          <p:cNvSpPr/>
          <p:nvPr/>
        </p:nvSpPr>
        <p:spPr>
          <a:xfrm>
            <a:off x="6536945" y="2161277"/>
            <a:ext cx="1173059" cy="1173059"/>
          </a:xfrm>
          <a:custGeom>
            <a:avLst/>
            <a:gdLst/>
            <a:ahLst/>
            <a:cxnLst/>
            <a:rect l="l" t="t" r="r" b="b"/>
            <a:pathLst>
              <a:path w="15107" h="15107" extrusionOk="0">
                <a:moveTo>
                  <a:pt x="12402" y="12432"/>
                </a:moveTo>
                <a:cubicBezTo>
                  <a:pt x="15107" y="9757"/>
                  <a:pt x="15107" y="5380"/>
                  <a:pt x="12402" y="2675"/>
                </a:cubicBezTo>
                <a:cubicBezTo>
                  <a:pt x="9727" y="0"/>
                  <a:pt x="5350" y="0"/>
                  <a:pt x="2645" y="2675"/>
                </a:cubicBezTo>
                <a:cubicBezTo>
                  <a:pt x="243" y="5107"/>
                  <a:pt x="0" y="8876"/>
                  <a:pt x="1915" y="11581"/>
                </a:cubicBezTo>
                <a:lnTo>
                  <a:pt x="1763" y="13314"/>
                </a:lnTo>
                <a:lnTo>
                  <a:pt x="3526" y="13162"/>
                </a:lnTo>
                <a:cubicBezTo>
                  <a:pt x="6201" y="15107"/>
                  <a:pt x="9970" y="14864"/>
                  <a:pt x="12402" y="1243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5" name="Google Shape;1275;p40"/>
          <p:cNvSpPr/>
          <p:nvPr/>
        </p:nvSpPr>
        <p:spPr>
          <a:xfrm>
            <a:off x="6643168" y="2269832"/>
            <a:ext cx="955949" cy="955949"/>
          </a:xfrm>
          <a:custGeom>
            <a:avLst/>
            <a:gdLst/>
            <a:ahLst/>
            <a:cxnLst/>
            <a:rect l="l" t="t" r="r" b="b"/>
            <a:pathLst>
              <a:path w="12311" h="12311" extrusionOk="0">
                <a:moveTo>
                  <a:pt x="12310" y="6171"/>
                </a:moveTo>
                <a:cubicBezTo>
                  <a:pt x="12310" y="9575"/>
                  <a:pt x="9575" y="12311"/>
                  <a:pt x="6170" y="12311"/>
                </a:cubicBezTo>
                <a:cubicBezTo>
                  <a:pt x="2766" y="12311"/>
                  <a:pt x="0" y="9575"/>
                  <a:pt x="0" y="6171"/>
                </a:cubicBezTo>
                <a:cubicBezTo>
                  <a:pt x="0" y="2767"/>
                  <a:pt x="2766" y="1"/>
                  <a:pt x="6170" y="1"/>
                </a:cubicBezTo>
                <a:cubicBezTo>
                  <a:pt x="9575" y="1"/>
                  <a:pt x="12310" y="2767"/>
                  <a:pt x="12310" y="61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6" name="Google Shape;1276;p40"/>
          <p:cNvSpPr/>
          <p:nvPr/>
        </p:nvSpPr>
        <p:spPr>
          <a:xfrm>
            <a:off x="5333224" y="3003851"/>
            <a:ext cx="1529472" cy="1531879"/>
          </a:xfrm>
          <a:custGeom>
            <a:avLst/>
            <a:gdLst/>
            <a:ahLst/>
            <a:cxnLst/>
            <a:rect l="l" t="t" r="r" b="b"/>
            <a:pathLst>
              <a:path w="19697" h="19728" extrusionOk="0">
                <a:moveTo>
                  <a:pt x="16201" y="16201"/>
                </a:moveTo>
                <a:cubicBezTo>
                  <a:pt x="12706" y="19727"/>
                  <a:pt x="6992" y="19727"/>
                  <a:pt x="3496" y="16201"/>
                </a:cubicBezTo>
                <a:cubicBezTo>
                  <a:pt x="1" y="12706"/>
                  <a:pt x="1" y="7022"/>
                  <a:pt x="3496" y="3496"/>
                </a:cubicBezTo>
                <a:cubicBezTo>
                  <a:pt x="6992" y="1"/>
                  <a:pt x="12706" y="1"/>
                  <a:pt x="16201" y="3496"/>
                </a:cubicBezTo>
                <a:cubicBezTo>
                  <a:pt x="19697" y="7022"/>
                  <a:pt x="19697" y="12706"/>
                  <a:pt x="16201" y="1620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ctr" defTabSz="1219020">
              <a:buClr>
                <a:srgbClr val="000000"/>
              </a:buClr>
            </a:pPr>
            <a:r>
              <a:rPr lang="en" sz="1700" kern="0" dirty="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ORDER</a:t>
            </a:r>
            <a:endParaRPr sz="1700" kern="0" dirty="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77" name="Google Shape;1277;p40"/>
          <p:cNvSpPr/>
          <p:nvPr/>
        </p:nvSpPr>
        <p:spPr>
          <a:xfrm>
            <a:off x="3817976" y="4056518"/>
            <a:ext cx="1947229" cy="1987375"/>
          </a:xfrm>
          <a:custGeom>
            <a:avLst/>
            <a:gdLst/>
            <a:ahLst/>
            <a:cxnLst/>
            <a:rect l="l" t="t" r="r" b="b"/>
            <a:pathLst>
              <a:path w="25077" h="25594" fill="none" extrusionOk="0">
                <a:moveTo>
                  <a:pt x="25077" y="25593"/>
                </a:moveTo>
                <a:cubicBezTo>
                  <a:pt x="12067" y="23374"/>
                  <a:pt x="1429" y="12736"/>
                  <a:pt x="0" y="0"/>
                </a:cubicBezTo>
              </a:path>
            </a:pathLst>
          </a:custGeom>
          <a:noFill/>
          <a:ln w="38100" cap="rnd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8" name="Google Shape;1278;p40"/>
          <p:cNvSpPr/>
          <p:nvPr/>
        </p:nvSpPr>
        <p:spPr>
          <a:xfrm>
            <a:off x="6383507" y="4143789"/>
            <a:ext cx="1994440" cy="1909491"/>
          </a:xfrm>
          <a:custGeom>
            <a:avLst/>
            <a:gdLst/>
            <a:ahLst/>
            <a:cxnLst/>
            <a:rect l="l" t="t" r="r" b="b"/>
            <a:pathLst>
              <a:path w="25685" h="24591" fill="none" extrusionOk="0">
                <a:moveTo>
                  <a:pt x="25685" y="1"/>
                </a:moveTo>
                <a:cubicBezTo>
                  <a:pt x="23678" y="12098"/>
                  <a:pt x="14043" y="21946"/>
                  <a:pt x="2006" y="24256"/>
                </a:cubicBezTo>
                <a:cubicBezTo>
                  <a:pt x="1338" y="24408"/>
                  <a:pt x="669" y="24499"/>
                  <a:pt x="0" y="24591"/>
                </a:cubicBezTo>
              </a:path>
            </a:pathLst>
          </a:custGeom>
          <a:noFill/>
          <a:ln w="38100" cap="rnd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79" name="Google Shape;1279;p40"/>
          <p:cNvSpPr/>
          <p:nvPr/>
        </p:nvSpPr>
        <p:spPr>
          <a:xfrm>
            <a:off x="6513267" y="1495661"/>
            <a:ext cx="1864687" cy="1890623"/>
          </a:xfrm>
          <a:custGeom>
            <a:avLst/>
            <a:gdLst/>
            <a:ahLst/>
            <a:cxnLst/>
            <a:rect l="l" t="t" r="r" b="b"/>
            <a:pathLst>
              <a:path w="24014" h="24348" fill="none" extrusionOk="0">
                <a:moveTo>
                  <a:pt x="1" y="1"/>
                </a:moveTo>
                <a:cubicBezTo>
                  <a:pt x="12311" y="2037"/>
                  <a:pt x="21825" y="12676"/>
                  <a:pt x="24014" y="24348"/>
                </a:cubicBezTo>
              </a:path>
            </a:pathLst>
          </a:custGeom>
          <a:noFill/>
          <a:ln w="38100" cap="rnd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0" name="Google Shape;1280;p40"/>
          <p:cNvSpPr/>
          <p:nvPr/>
        </p:nvSpPr>
        <p:spPr>
          <a:xfrm>
            <a:off x="3825048" y="1486256"/>
            <a:ext cx="1930689" cy="1928360"/>
          </a:xfrm>
          <a:custGeom>
            <a:avLst/>
            <a:gdLst/>
            <a:ahLst/>
            <a:cxnLst/>
            <a:rect l="l" t="t" r="r" b="b"/>
            <a:pathLst>
              <a:path w="24864" h="24834" fill="none" extrusionOk="0">
                <a:moveTo>
                  <a:pt x="0" y="24833"/>
                </a:moveTo>
                <a:cubicBezTo>
                  <a:pt x="1338" y="12037"/>
                  <a:pt x="12736" y="2158"/>
                  <a:pt x="24864" y="0"/>
                </a:cubicBezTo>
              </a:path>
            </a:pathLst>
          </a:custGeom>
          <a:noFill/>
          <a:ln w="38100" cap="rnd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1" name="Google Shape;1281;p40"/>
          <p:cNvSpPr/>
          <p:nvPr/>
        </p:nvSpPr>
        <p:spPr>
          <a:xfrm>
            <a:off x="6492520" y="1448469"/>
            <a:ext cx="103973" cy="120513"/>
          </a:xfrm>
          <a:custGeom>
            <a:avLst/>
            <a:gdLst/>
            <a:ahLst/>
            <a:cxnLst/>
            <a:rect l="l" t="t" r="r" b="b"/>
            <a:pathLst>
              <a:path w="1339" h="1552" extrusionOk="0">
                <a:moveTo>
                  <a:pt x="1338" y="1"/>
                </a:moveTo>
                <a:lnTo>
                  <a:pt x="1" y="578"/>
                </a:lnTo>
                <a:lnTo>
                  <a:pt x="1125" y="1551"/>
                </a:lnTo>
                <a:lnTo>
                  <a:pt x="1338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2" name="Google Shape;1282;p40"/>
          <p:cNvSpPr/>
          <p:nvPr/>
        </p:nvSpPr>
        <p:spPr>
          <a:xfrm>
            <a:off x="5673096" y="5970573"/>
            <a:ext cx="103896" cy="120435"/>
          </a:xfrm>
          <a:custGeom>
            <a:avLst/>
            <a:gdLst/>
            <a:ahLst/>
            <a:cxnLst/>
            <a:rect l="l" t="t" r="r" b="b"/>
            <a:pathLst>
              <a:path w="1338" h="1551" extrusionOk="0">
                <a:moveTo>
                  <a:pt x="244" y="1"/>
                </a:moveTo>
                <a:lnTo>
                  <a:pt x="0" y="1551"/>
                </a:lnTo>
                <a:lnTo>
                  <a:pt x="1338" y="973"/>
                </a:lnTo>
                <a:lnTo>
                  <a:pt x="244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3" name="Google Shape;1283;p40"/>
          <p:cNvSpPr/>
          <p:nvPr/>
        </p:nvSpPr>
        <p:spPr>
          <a:xfrm>
            <a:off x="3775510" y="3322513"/>
            <a:ext cx="118105" cy="101488"/>
          </a:xfrm>
          <a:custGeom>
            <a:avLst/>
            <a:gdLst/>
            <a:ahLst/>
            <a:cxnLst/>
            <a:rect l="l" t="t" r="r" b="b"/>
            <a:pathLst>
              <a:path w="1521" h="1307" extrusionOk="0">
                <a:moveTo>
                  <a:pt x="0" y="0"/>
                </a:moveTo>
                <a:lnTo>
                  <a:pt x="608" y="1307"/>
                </a:lnTo>
                <a:lnTo>
                  <a:pt x="1520" y="182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4" name="Google Shape;1284;p40"/>
          <p:cNvSpPr/>
          <p:nvPr/>
        </p:nvSpPr>
        <p:spPr>
          <a:xfrm>
            <a:off x="8302381" y="4132004"/>
            <a:ext cx="120435" cy="103973"/>
          </a:xfrm>
          <a:custGeom>
            <a:avLst/>
            <a:gdLst/>
            <a:ahLst/>
            <a:cxnLst/>
            <a:rect l="l" t="t" r="r" b="b"/>
            <a:pathLst>
              <a:path w="1551" h="1339" extrusionOk="0">
                <a:moveTo>
                  <a:pt x="973" y="1"/>
                </a:moveTo>
                <a:lnTo>
                  <a:pt x="0" y="1095"/>
                </a:lnTo>
                <a:lnTo>
                  <a:pt x="1550" y="1338"/>
                </a:lnTo>
                <a:lnTo>
                  <a:pt x="973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5" name="Google Shape;1285;p40"/>
          <p:cNvSpPr/>
          <p:nvPr/>
        </p:nvSpPr>
        <p:spPr>
          <a:xfrm>
            <a:off x="4485923" y="2199016"/>
            <a:ext cx="1189599" cy="1095253"/>
          </a:xfrm>
          <a:custGeom>
            <a:avLst/>
            <a:gdLst/>
            <a:ahLst/>
            <a:cxnLst/>
            <a:rect l="l" t="t" r="r" b="b"/>
            <a:pathLst>
              <a:path w="15320" h="14105" extrusionOk="0">
                <a:moveTo>
                  <a:pt x="7569" y="153"/>
                </a:moveTo>
                <a:cubicBezTo>
                  <a:pt x="9332" y="153"/>
                  <a:pt x="11095" y="821"/>
                  <a:pt x="12463" y="2189"/>
                </a:cubicBezTo>
                <a:cubicBezTo>
                  <a:pt x="14864" y="4590"/>
                  <a:pt x="15107" y="8390"/>
                  <a:pt x="13192" y="11065"/>
                </a:cubicBezTo>
                <a:lnTo>
                  <a:pt x="13344" y="12828"/>
                </a:lnTo>
                <a:lnTo>
                  <a:pt x="11581" y="12645"/>
                </a:lnTo>
                <a:cubicBezTo>
                  <a:pt x="10396" y="13527"/>
                  <a:pt x="8998" y="13952"/>
                  <a:pt x="7569" y="13952"/>
                </a:cubicBezTo>
                <a:cubicBezTo>
                  <a:pt x="5806" y="13952"/>
                  <a:pt x="4043" y="13284"/>
                  <a:pt x="2706" y="11916"/>
                </a:cubicBezTo>
                <a:cubicBezTo>
                  <a:pt x="0" y="9241"/>
                  <a:pt x="0" y="4864"/>
                  <a:pt x="2706" y="2189"/>
                </a:cubicBezTo>
                <a:cubicBezTo>
                  <a:pt x="4043" y="821"/>
                  <a:pt x="5806" y="153"/>
                  <a:pt x="7569" y="153"/>
                </a:cubicBezTo>
                <a:close/>
                <a:moveTo>
                  <a:pt x="7569" y="1"/>
                </a:moveTo>
                <a:cubicBezTo>
                  <a:pt x="5684" y="1"/>
                  <a:pt x="3921" y="730"/>
                  <a:pt x="2584" y="2068"/>
                </a:cubicBezTo>
                <a:cubicBezTo>
                  <a:pt x="1247" y="3405"/>
                  <a:pt x="517" y="5168"/>
                  <a:pt x="517" y="7052"/>
                </a:cubicBezTo>
                <a:cubicBezTo>
                  <a:pt x="517" y="8937"/>
                  <a:pt x="1247" y="10700"/>
                  <a:pt x="2584" y="12037"/>
                </a:cubicBezTo>
                <a:cubicBezTo>
                  <a:pt x="3921" y="13375"/>
                  <a:pt x="5684" y="14104"/>
                  <a:pt x="7569" y="14104"/>
                </a:cubicBezTo>
                <a:cubicBezTo>
                  <a:pt x="9028" y="14104"/>
                  <a:pt x="10457" y="13648"/>
                  <a:pt x="11642" y="12828"/>
                </a:cubicBezTo>
                <a:lnTo>
                  <a:pt x="13314" y="12980"/>
                </a:lnTo>
                <a:lnTo>
                  <a:pt x="13344" y="12980"/>
                </a:lnTo>
                <a:cubicBezTo>
                  <a:pt x="13375" y="12980"/>
                  <a:pt x="13435" y="12949"/>
                  <a:pt x="13466" y="12919"/>
                </a:cubicBezTo>
                <a:cubicBezTo>
                  <a:pt x="13496" y="12888"/>
                  <a:pt x="13496" y="12858"/>
                  <a:pt x="13496" y="12797"/>
                </a:cubicBezTo>
                <a:lnTo>
                  <a:pt x="13344" y="11125"/>
                </a:lnTo>
                <a:cubicBezTo>
                  <a:pt x="15320" y="8299"/>
                  <a:pt x="15016" y="4499"/>
                  <a:pt x="12554" y="2068"/>
                </a:cubicBezTo>
                <a:cubicBezTo>
                  <a:pt x="11216" y="730"/>
                  <a:pt x="9454" y="1"/>
                  <a:pt x="756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6" name="Google Shape;1286;p40"/>
          <p:cNvSpPr/>
          <p:nvPr/>
        </p:nvSpPr>
        <p:spPr>
          <a:xfrm>
            <a:off x="6520414" y="4246499"/>
            <a:ext cx="1189599" cy="1092847"/>
          </a:xfrm>
          <a:custGeom>
            <a:avLst/>
            <a:gdLst/>
            <a:ahLst/>
            <a:cxnLst/>
            <a:rect l="l" t="t" r="r" b="b"/>
            <a:pathLst>
              <a:path w="15320" h="14074" extrusionOk="0">
                <a:moveTo>
                  <a:pt x="7751" y="152"/>
                </a:moveTo>
                <a:cubicBezTo>
                  <a:pt x="9514" y="152"/>
                  <a:pt x="11277" y="821"/>
                  <a:pt x="12615" y="2158"/>
                </a:cubicBezTo>
                <a:cubicBezTo>
                  <a:pt x="15320" y="4863"/>
                  <a:pt x="15320" y="9210"/>
                  <a:pt x="12615" y="11915"/>
                </a:cubicBezTo>
                <a:cubicBezTo>
                  <a:pt x="11277" y="13253"/>
                  <a:pt x="9514" y="13921"/>
                  <a:pt x="7751" y="13921"/>
                </a:cubicBezTo>
                <a:cubicBezTo>
                  <a:pt x="5989" y="13921"/>
                  <a:pt x="4226" y="13253"/>
                  <a:pt x="2858" y="11915"/>
                </a:cubicBezTo>
                <a:cubicBezTo>
                  <a:pt x="456" y="9483"/>
                  <a:pt x="213" y="5714"/>
                  <a:pt x="2128" y="3009"/>
                </a:cubicBezTo>
                <a:lnTo>
                  <a:pt x="1976" y="1277"/>
                </a:lnTo>
                <a:lnTo>
                  <a:pt x="3739" y="1429"/>
                </a:lnTo>
                <a:cubicBezTo>
                  <a:pt x="4925" y="578"/>
                  <a:pt x="6323" y="152"/>
                  <a:pt x="7751" y="152"/>
                </a:cubicBezTo>
                <a:close/>
                <a:moveTo>
                  <a:pt x="7751" y="0"/>
                </a:moveTo>
                <a:cubicBezTo>
                  <a:pt x="6292" y="0"/>
                  <a:pt x="4864" y="426"/>
                  <a:pt x="3678" y="1277"/>
                </a:cubicBezTo>
                <a:lnTo>
                  <a:pt x="2007" y="1125"/>
                </a:lnTo>
                <a:lnTo>
                  <a:pt x="1976" y="1125"/>
                </a:lnTo>
                <a:cubicBezTo>
                  <a:pt x="1946" y="1125"/>
                  <a:pt x="1885" y="1125"/>
                  <a:pt x="1855" y="1155"/>
                </a:cubicBezTo>
                <a:cubicBezTo>
                  <a:pt x="1824" y="1185"/>
                  <a:pt x="1824" y="1246"/>
                  <a:pt x="1824" y="1277"/>
                </a:cubicBezTo>
                <a:lnTo>
                  <a:pt x="1976" y="2979"/>
                </a:lnTo>
                <a:cubicBezTo>
                  <a:pt x="1" y="5775"/>
                  <a:pt x="305" y="9575"/>
                  <a:pt x="2767" y="12037"/>
                </a:cubicBezTo>
                <a:cubicBezTo>
                  <a:pt x="4074" y="13344"/>
                  <a:pt x="5867" y="14073"/>
                  <a:pt x="7751" y="14073"/>
                </a:cubicBezTo>
                <a:cubicBezTo>
                  <a:pt x="9636" y="14073"/>
                  <a:pt x="11399" y="13344"/>
                  <a:pt x="12736" y="12037"/>
                </a:cubicBezTo>
                <a:cubicBezTo>
                  <a:pt x="14074" y="10699"/>
                  <a:pt x="14803" y="8906"/>
                  <a:pt x="14803" y="7052"/>
                </a:cubicBezTo>
                <a:cubicBezTo>
                  <a:pt x="14803" y="5167"/>
                  <a:pt x="14074" y="3374"/>
                  <a:pt x="12736" y="2037"/>
                </a:cubicBezTo>
                <a:cubicBezTo>
                  <a:pt x="11399" y="730"/>
                  <a:pt x="9636" y="0"/>
                  <a:pt x="7751" y="0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7" name="Google Shape;1287;p40"/>
          <p:cNvSpPr/>
          <p:nvPr/>
        </p:nvSpPr>
        <p:spPr>
          <a:xfrm>
            <a:off x="6520414" y="2201420"/>
            <a:ext cx="1201401" cy="1095176"/>
          </a:xfrm>
          <a:custGeom>
            <a:avLst/>
            <a:gdLst/>
            <a:ahLst/>
            <a:cxnLst/>
            <a:rect l="l" t="t" r="r" b="b"/>
            <a:pathLst>
              <a:path w="15472" h="14104" extrusionOk="0">
                <a:moveTo>
                  <a:pt x="7751" y="152"/>
                </a:moveTo>
                <a:cubicBezTo>
                  <a:pt x="9514" y="152"/>
                  <a:pt x="11277" y="821"/>
                  <a:pt x="12615" y="2158"/>
                </a:cubicBezTo>
                <a:cubicBezTo>
                  <a:pt x="15320" y="4863"/>
                  <a:pt x="15320" y="9240"/>
                  <a:pt x="12615" y="11915"/>
                </a:cubicBezTo>
                <a:cubicBezTo>
                  <a:pt x="11277" y="13253"/>
                  <a:pt x="9514" y="13952"/>
                  <a:pt x="7751" y="13952"/>
                </a:cubicBezTo>
                <a:cubicBezTo>
                  <a:pt x="6323" y="13952"/>
                  <a:pt x="4925" y="13496"/>
                  <a:pt x="3739" y="12645"/>
                </a:cubicBezTo>
                <a:lnTo>
                  <a:pt x="1976" y="12797"/>
                </a:lnTo>
                <a:lnTo>
                  <a:pt x="2128" y="11064"/>
                </a:lnTo>
                <a:cubicBezTo>
                  <a:pt x="213" y="8359"/>
                  <a:pt x="456" y="4590"/>
                  <a:pt x="2858" y="2158"/>
                </a:cubicBezTo>
                <a:cubicBezTo>
                  <a:pt x="4226" y="821"/>
                  <a:pt x="5989" y="152"/>
                  <a:pt x="7751" y="152"/>
                </a:cubicBezTo>
                <a:close/>
                <a:moveTo>
                  <a:pt x="7751" y="0"/>
                </a:moveTo>
                <a:cubicBezTo>
                  <a:pt x="5867" y="0"/>
                  <a:pt x="4104" y="730"/>
                  <a:pt x="2767" y="2067"/>
                </a:cubicBezTo>
                <a:cubicBezTo>
                  <a:pt x="305" y="4499"/>
                  <a:pt x="1" y="8298"/>
                  <a:pt x="1976" y="11094"/>
                </a:cubicBezTo>
                <a:lnTo>
                  <a:pt x="1824" y="12797"/>
                </a:lnTo>
                <a:cubicBezTo>
                  <a:pt x="1824" y="12827"/>
                  <a:pt x="1824" y="12888"/>
                  <a:pt x="1855" y="12918"/>
                </a:cubicBezTo>
                <a:cubicBezTo>
                  <a:pt x="1885" y="12949"/>
                  <a:pt x="1946" y="12979"/>
                  <a:pt x="1976" y="12979"/>
                </a:cubicBezTo>
                <a:lnTo>
                  <a:pt x="2007" y="12979"/>
                </a:lnTo>
                <a:lnTo>
                  <a:pt x="3678" y="12797"/>
                </a:lnTo>
                <a:cubicBezTo>
                  <a:pt x="4864" y="13648"/>
                  <a:pt x="6292" y="14104"/>
                  <a:pt x="7751" y="14104"/>
                </a:cubicBezTo>
                <a:cubicBezTo>
                  <a:pt x="9636" y="14104"/>
                  <a:pt x="11399" y="13374"/>
                  <a:pt x="12736" y="12037"/>
                </a:cubicBezTo>
                <a:cubicBezTo>
                  <a:pt x="15472" y="9271"/>
                  <a:pt x="15472" y="4803"/>
                  <a:pt x="12736" y="2067"/>
                </a:cubicBezTo>
                <a:cubicBezTo>
                  <a:pt x="11399" y="730"/>
                  <a:pt x="9636" y="0"/>
                  <a:pt x="7751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8" name="Google Shape;1288;p40"/>
          <p:cNvSpPr/>
          <p:nvPr/>
        </p:nvSpPr>
        <p:spPr>
          <a:xfrm>
            <a:off x="4485923" y="4246491"/>
            <a:ext cx="1189599" cy="1095176"/>
          </a:xfrm>
          <a:custGeom>
            <a:avLst/>
            <a:gdLst/>
            <a:ahLst/>
            <a:cxnLst/>
            <a:rect l="l" t="t" r="r" b="b"/>
            <a:pathLst>
              <a:path w="15320" h="14104" extrusionOk="0">
                <a:moveTo>
                  <a:pt x="7569" y="152"/>
                </a:moveTo>
                <a:cubicBezTo>
                  <a:pt x="8998" y="152"/>
                  <a:pt x="10396" y="608"/>
                  <a:pt x="11581" y="1459"/>
                </a:cubicBezTo>
                <a:lnTo>
                  <a:pt x="13344" y="1307"/>
                </a:lnTo>
                <a:lnTo>
                  <a:pt x="13192" y="3040"/>
                </a:lnTo>
                <a:cubicBezTo>
                  <a:pt x="15107" y="5745"/>
                  <a:pt x="14864" y="9514"/>
                  <a:pt x="12463" y="11946"/>
                </a:cubicBezTo>
                <a:cubicBezTo>
                  <a:pt x="11095" y="13283"/>
                  <a:pt x="9332" y="13952"/>
                  <a:pt x="7569" y="13952"/>
                </a:cubicBezTo>
                <a:cubicBezTo>
                  <a:pt x="5806" y="13952"/>
                  <a:pt x="4043" y="13283"/>
                  <a:pt x="2706" y="11946"/>
                </a:cubicBezTo>
                <a:cubicBezTo>
                  <a:pt x="0" y="9240"/>
                  <a:pt x="0" y="4863"/>
                  <a:pt x="2706" y="2189"/>
                </a:cubicBezTo>
                <a:cubicBezTo>
                  <a:pt x="4043" y="851"/>
                  <a:pt x="5806" y="152"/>
                  <a:pt x="7569" y="152"/>
                </a:cubicBezTo>
                <a:close/>
                <a:moveTo>
                  <a:pt x="7569" y="0"/>
                </a:moveTo>
                <a:cubicBezTo>
                  <a:pt x="5684" y="0"/>
                  <a:pt x="3921" y="730"/>
                  <a:pt x="2584" y="2067"/>
                </a:cubicBezTo>
                <a:cubicBezTo>
                  <a:pt x="1247" y="3404"/>
                  <a:pt x="517" y="5167"/>
                  <a:pt x="517" y="7052"/>
                </a:cubicBezTo>
                <a:cubicBezTo>
                  <a:pt x="517" y="8936"/>
                  <a:pt x="1247" y="10699"/>
                  <a:pt x="2584" y="12037"/>
                </a:cubicBezTo>
                <a:cubicBezTo>
                  <a:pt x="3921" y="13374"/>
                  <a:pt x="5684" y="14104"/>
                  <a:pt x="7569" y="14104"/>
                </a:cubicBezTo>
                <a:cubicBezTo>
                  <a:pt x="9454" y="14104"/>
                  <a:pt x="11216" y="13374"/>
                  <a:pt x="12554" y="12037"/>
                </a:cubicBezTo>
                <a:cubicBezTo>
                  <a:pt x="15016" y="9605"/>
                  <a:pt x="15320" y="5806"/>
                  <a:pt x="13344" y="3009"/>
                </a:cubicBezTo>
                <a:lnTo>
                  <a:pt x="13496" y="1307"/>
                </a:lnTo>
                <a:cubicBezTo>
                  <a:pt x="13496" y="1277"/>
                  <a:pt x="13496" y="1216"/>
                  <a:pt x="13466" y="1185"/>
                </a:cubicBezTo>
                <a:cubicBezTo>
                  <a:pt x="13435" y="1155"/>
                  <a:pt x="13375" y="1125"/>
                  <a:pt x="13344" y="1125"/>
                </a:cubicBezTo>
                <a:lnTo>
                  <a:pt x="13314" y="1125"/>
                </a:lnTo>
                <a:lnTo>
                  <a:pt x="11642" y="1307"/>
                </a:lnTo>
                <a:cubicBezTo>
                  <a:pt x="10457" y="456"/>
                  <a:pt x="9028" y="0"/>
                  <a:pt x="7569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endParaRPr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289" name="Google Shape;1289;p40"/>
          <p:cNvSpPr txBox="1"/>
          <p:nvPr/>
        </p:nvSpPr>
        <p:spPr>
          <a:xfrm>
            <a:off x="6506219" y="2549667"/>
            <a:ext cx="12180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ctr" defTabSz="1219020">
              <a:buClr>
                <a:srgbClr val="000000"/>
              </a:buClr>
            </a:pPr>
            <a:r>
              <a:rPr lang="en" sz="33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33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90" name="Google Shape;1290;p40"/>
          <p:cNvSpPr txBox="1"/>
          <p:nvPr/>
        </p:nvSpPr>
        <p:spPr>
          <a:xfrm>
            <a:off x="4481759" y="2552613"/>
            <a:ext cx="1181600" cy="3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ctr" defTabSz="1219020">
              <a:buClr>
                <a:srgbClr val="000000"/>
              </a:buClr>
            </a:pPr>
            <a:r>
              <a:rPr lang="en" sz="33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33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91" name="Google Shape;1291;p40"/>
          <p:cNvSpPr txBox="1"/>
          <p:nvPr/>
        </p:nvSpPr>
        <p:spPr>
          <a:xfrm>
            <a:off x="6514469" y="4612424"/>
            <a:ext cx="12180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ctr" defTabSz="1219020">
              <a:buClr>
                <a:srgbClr val="000000"/>
              </a:buClr>
            </a:pPr>
            <a:r>
              <a:rPr lang="en" sz="33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33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92" name="Google Shape;1292;p40"/>
          <p:cNvSpPr txBox="1"/>
          <p:nvPr/>
        </p:nvSpPr>
        <p:spPr>
          <a:xfrm>
            <a:off x="4471691" y="4612424"/>
            <a:ext cx="12180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ctr" defTabSz="1219020">
              <a:buClr>
                <a:srgbClr val="000000"/>
              </a:buClr>
            </a:pPr>
            <a:r>
              <a:rPr lang="en" sz="3300" ker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3300" kern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93" name="Google Shape;1293;p40"/>
          <p:cNvSpPr txBox="1"/>
          <p:nvPr/>
        </p:nvSpPr>
        <p:spPr>
          <a:xfrm>
            <a:off x="8992777" y="2380941"/>
            <a:ext cx="2586000" cy="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r" defTabSz="1219020">
              <a:buClr>
                <a:srgbClr val="000000"/>
              </a:buClr>
            </a:pPr>
            <a:r>
              <a:rPr lang="en" sz="1700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 the last you will find your desire product</a:t>
            </a:r>
            <a:endParaRPr sz="1700" kern="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4" name="Google Shape;1294;p40"/>
          <p:cNvSpPr txBox="1"/>
          <p:nvPr/>
        </p:nvSpPr>
        <p:spPr>
          <a:xfrm>
            <a:off x="8992844" y="1860312"/>
            <a:ext cx="25844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r" defTabSz="1219020">
              <a:buClr>
                <a:srgbClr val="000000"/>
              </a:buClr>
            </a:pPr>
            <a:r>
              <a:rPr lang="en" sz="3100" kern="0" dirty="0">
                <a:solidFill>
                  <a:srgbClr val="957FCA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Delivery</a:t>
            </a:r>
            <a:endParaRPr sz="3100" kern="0" dirty="0">
              <a:solidFill>
                <a:srgbClr val="957FCA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95" name="Google Shape;1295;p40"/>
          <p:cNvSpPr txBox="1"/>
          <p:nvPr/>
        </p:nvSpPr>
        <p:spPr>
          <a:xfrm>
            <a:off x="10102477" y="1203700"/>
            <a:ext cx="1476400" cy="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r" defTabSz="1219020">
              <a:buClr>
                <a:srgbClr val="000000"/>
              </a:buClr>
            </a:pPr>
            <a:r>
              <a:rPr lang="en" sz="4300" kern="0">
                <a:solidFill>
                  <a:srgbClr val="957FCA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4300" kern="0">
              <a:solidFill>
                <a:srgbClr val="957FCA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96" name="Google Shape;1296;p40"/>
          <p:cNvSpPr txBox="1"/>
          <p:nvPr/>
        </p:nvSpPr>
        <p:spPr>
          <a:xfrm>
            <a:off x="8992777" y="5653088"/>
            <a:ext cx="2586000" cy="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r" defTabSz="1219020">
              <a:buClr>
                <a:srgbClr val="000000"/>
              </a:buClr>
            </a:pPr>
            <a:r>
              <a:rPr lang="en" sz="1700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Complete the payment of product</a:t>
            </a:r>
            <a:endParaRPr sz="1700" kern="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7" name="Google Shape;1297;p40"/>
          <p:cNvSpPr txBox="1"/>
          <p:nvPr/>
        </p:nvSpPr>
        <p:spPr>
          <a:xfrm>
            <a:off x="8994345" y="5131208"/>
            <a:ext cx="25844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r" defTabSz="1219020">
              <a:buClr>
                <a:srgbClr val="000000"/>
              </a:buClr>
            </a:pPr>
            <a:r>
              <a:rPr lang="en" sz="3100" kern="0" dirty="0">
                <a:solidFill>
                  <a:srgbClr val="B878C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Payment</a:t>
            </a:r>
            <a:endParaRPr sz="3100" kern="0" dirty="0">
              <a:solidFill>
                <a:srgbClr val="B878C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98" name="Google Shape;1298;p40"/>
          <p:cNvSpPr txBox="1"/>
          <p:nvPr/>
        </p:nvSpPr>
        <p:spPr>
          <a:xfrm>
            <a:off x="10102499" y="4476000"/>
            <a:ext cx="1476400" cy="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algn="r" defTabSz="1219020">
              <a:buClr>
                <a:srgbClr val="000000"/>
              </a:buClr>
            </a:pPr>
            <a:r>
              <a:rPr lang="en" sz="4300" kern="0">
                <a:solidFill>
                  <a:srgbClr val="B878C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4300" kern="0">
              <a:solidFill>
                <a:srgbClr val="B878C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99" name="Google Shape;1299;p40"/>
          <p:cNvSpPr txBox="1"/>
          <p:nvPr/>
        </p:nvSpPr>
        <p:spPr>
          <a:xfrm>
            <a:off x="614011" y="2380941"/>
            <a:ext cx="2586000" cy="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r>
              <a:rPr lang="en" sz="1700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First you have to login in your own account.</a:t>
            </a:r>
            <a:endParaRPr sz="1700" kern="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0" name="Google Shape;1300;p40"/>
          <p:cNvSpPr txBox="1"/>
          <p:nvPr/>
        </p:nvSpPr>
        <p:spPr>
          <a:xfrm>
            <a:off x="613101" y="1860312"/>
            <a:ext cx="25844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r>
              <a:rPr lang="en" sz="3100" kern="0" dirty="0">
                <a:solidFill>
                  <a:srgbClr val="C0C55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Login</a:t>
            </a:r>
            <a:endParaRPr sz="3100" kern="0" dirty="0">
              <a:solidFill>
                <a:srgbClr val="C0C55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01" name="Google Shape;1301;p40"/>
          <p:cNvSpPr txBox="1"/>
          <p:nvPr/>
        </p:nvSpPr>
        <p:spPr>
          <a:xfrm>
            <a:off x="613104" y="1203700"/>
            <a:ext cx="1476400" cy="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r>
              <a:rPr lang="en" sz="4300" kern="0" dirty="0">
                <a:solidFill>
                  <a:srgbClr val="C0C55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4300" kern="0" dirty="0">
              <a:solidFill>
                <a:srgbClr val="C0C55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02" name="Google Shape;1302;p40"/>
          <p:cNvSpPr txBox="1"/>
          <p:nvPr/>
        </p:nvSpPr>
        <p:spPr>
          <a:xfrm>
            <a:off x="614011" y="5653088"/>
            <a:ext cx="2586000" cy="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r>
              <a:rPr lang="en" sz="1700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Then </a:t>
            </a:r>
            <a:r>
              <a:rPr lang="en-US" sz="1700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you will select  the product of your choice.</a:t>
            </a:r>
            <a:endParaRPr sz="1700" kern="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3" name="Google Shape;1303;p40"/>
          <p:cNvSpPr txBox="1"/>
          <p:nvPr/>
        </p:nvSpPr>
        <p:spPr>
          <a:xfrm>
            <a:off x="614603" y="5131208"/>
            <a:ext cx="25844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r>
              <a:rPr lang="en-US" sz="3100" kern="0" dirty="0">
                <a:solidFill>
                  <a:srgbClr val="39B6B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Product</a:t>
            </a:r>
            <a:endParaRPr sz="3100" kern="0" dirty="0">
              <a:solidFill>
                <a:srgbClr val="39B6B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04" name="Google Shape;1304;p40"/>
          <p:cNvSpPr txBox="1"/>
          <p:nvPr/>
        </p:nvSpPr>
        <p:spPr>
          <a:xfrm>
            <a:off x="614208" y="4476000"/>
            <a:ext cx="1476400" cy="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1" tIns="121881" rIns="121881" bIns="121881" anchor="ctr" anchorCtr="0">
            <a:noAutofit/>
          </a:bodyPr>
          <a:lstStyle/>
          <a:p>
            <a:pPr defTabSz="1219020">
              <a:buClr>
                <a:srgbClr val="000000"/>
              </a:buClr>
            </a:pPr>
            <a:r>
              <a:rPr lang="en" sz="4300" kern="0">
                <a:solidFill>
                  <a:srgbClr val="39B6B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4300" kern="0">
              <a:solidFill>
                <a:srgbClr val="39B6B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305" name="Google Shape;1305;p40"/>
          <p:cNvGrpSpPr/>
          <p:nvPr/>
        </p:nvGrpSpPr>
        <p:grpSpPr>
          <a:xfrm>
            <a:off x="3598555" y="3507047"/>
            <a:ext cx="472033" cy="457020"/>
            <a:chOff x="1539481" y="5965820"/>
            <a:chExt cx="642047" cy="621627"/>
          </a:xfrm>
        </p:grpSpPr>
        <p:sp>
          <p:nvSpPr>
            <p:cNvPr id="1306" name="Google Shape;1306;p40"/>
            <p:cNvSpPr/>
            <p:nvPr/>
          </p:nvSpPr>
          <p:spPr>
            <a:xfrm>
              <a:off x="1539481" y="6110771"/>
              <a:ext cx="642047" cy="476677"/>
            </a:xfrm>
            <a:custGeom>
              <a:avLst/>
              <a:gdLst/>
              <a:ahLst/>
              <a:cxnLst/>
              <a:rect l="l" t="t" r="r" b="b"/>
              <a:pathLst>
                <a:path w="74268" h="55139" extrusionOk="0">
                  <a:moveTo>
                    <a:pt x="67353" y="2420"/>
                  </a:moveTo>
                  <a:lnTo>
                    <a:pt x="67930" y="4840"/>
                  </a:lnTo>
                  <a:lnTo>
                    <a:pt x="6338" y="4840"/>
                  </a:lnTo>
                  <a:lnTo>
                    <a:pt x="6914" y="2420"/>
                  </a:lnTo>
                  <a:close/>
                  <a:moveTo>
                    <a:pt x="71847" y="7202"/>
                  </a:moveTo>
                  <a:lnTo>
                    <a:pt x="71847" y="9622"/>
                  </a:lnTo>
                  <a:lnTo>
                    <a:pt x="2362" y="9622"/>
                  </a:lnTo>
                  <a:lnTo>
                    <a:pt x="2362" y="7202"/>
                  </a:lnTo>
                  <a:close/>
                  <a:moveTo>
                    <a:pt x="67065" y="11984"/>
                  </a:moveTo>
                  <a:lnTo>
                    <a:pt x="67065" y="16766"/>
                  </a:lnTo>
                  <a:lnTo>
                    <a:pt x="7202" y="16766"/>
                  </a:lnTo>
                  <a:lnTo>
                    <a:pt x="7202" y="11984"/>
                  </a:lnTo>
                  <a:close/>
                  <a:moveTo>
                    <a:pt x="28981" y="19186"/>
                  </a:moveTo>
                  <a:lnTo>
                    <a:pt x="25236" y="25178"/>
                  </a:lnTo>
                  <a:lnTo>
                    <a:pt x="7202" y="25178"/>
                  </a:lnTo>
                  <a:lnTo>
                    <a:pt x="7202" y="19186"/>
                  </a:lnTo>
                  <a:close/>
                  <a:moveTo>
                    <a:pt x="23968" y="27598"/>
                  </a:moveTo>
                  <a:lnTo>
                    <a:pt x="23968" y="28751"/>
                  </a:lnTo>
                  <a:lnTo>
                    <a:pt x="7202" y="28751"/>
                  </a:lnTo>
                  <a:lnTo>
                    <a:pt x="7202" y="27598"/>
                  </a:lnTo>
                  <a:close/>
                  <a:moveTo>
                    <a:pt x="66432" y="19186"/>
                  </a:moveTo>
                  <a:lnTo>
                    <a:pt x="71847" y="26734"/>
                  </a:lnTo>
                  <a:lnTo>
                    <a:pt x="71847" y="29211"/>
                  </a:lnTo>
                  <a:lnTo>
                    <a:pt x="70580" y="29845"/>
                  </a:lnTo>
                  <a:lnTo>
                    <a:pt x="68275" y="29096"/>
                  </a:lnTo>
                  <a:lnTo>
                    <a:pt x="68275" y="27310"/>
                  </a:lnTo>
                  <a:lnTo>
                    <a:pt x="64242" y="19186"/>
                  </a:lnTo>
                  <a:close/>
                  <a:moveTo>
                    <a:pt x="33994" y="19186"/>
                  </a:moveTo>
                  <a:lnTo>
                    <a:pt x="29961" y="27310"/>
                  </a:lnTo>
                  <a:lnTo>
                    <a:pt x="29961" y="29096"/>
                  </a:lnTo>
                  <a:lnTo>
                    <a:pt x="27656" y="29903"/>
                  </a:lnTo>
                  <a:lnTo>
                    <a:pt x="26331" y="29211"/>
                  </a:lnTo>
                  <a:lnTo>
                    <a:pt x="26331" y="28751"/>
                  </a:lnTo>
                  <a:lnTo>
                    <a:pt x="26331" y="27944"/>
                  </a:lnTo>
                  <a:lnTo>
                    <a:pt x="31804" y="19186"/>
                  </a:lnTo>
                  <a:close/>
                  <a:moveTo>
                    <a:pt x="40159" y="19186"/>
                  </a:moveTo>
                  <a:lnTo>
                    <a:pt x="37105" y="27368"/>
                  </a:lnTo>
                  <a:lnTo>
                    <a:pt x="37105" y="29096"/>
                  </a:lnTo>
                  <a:lnTo>
                    <a:pt x="34743" y="29903"/>
                  </a:lnTo>
                  <a:lnTo>
                    <a:pt x="32323" y="29096"/>
                  </a:lnTo>
                  <a:lnTo>
                    <a:pt x="32323" y="27829"/>
                  </a:lnTo>
                  <a:lnTo>
                    <a:pt x="36644" y="19186"/>
                  </a:lnTo>
                  <a:close/>
                  <a:moveTo>
                    <a:pt x="45344" y="19186"/>
                  </a:moveTo>
                  <a:lnTo>
                    <a:pt x="44307" y="27425"/>
                  </a:lnTo>
                  <a:lnTo>
                    <a:pt x="44307" y="29096"/>
                  </a:lnTo>
                  <a:lnTo>
                    <a:pt x="41945" y="29903"/>
                  </a:lnTo>
                  <a:lnTo>
                    <a:pt x="39525" y="29096"/>
                  </a:lnTo>
                  <a:lnTo>
                    <a:pt x="39525" y="27771"/>
                  </a:lnTo>
                  <a:lnTo>
                    <a:pt x="42751" y="19186"/>
                  </a:lnTo>
                  <a:close/>
                  <a:moveTo>
                    <a:pt x="50472" y="19186"/>
                  </a:moveTo>
                  <a:lnTo>
                    <a:pt x="51509" y="27656"/>
                  </a:lnTo>
                  <a:lnTo>
                    <a:pt x="51509" y="29096"/>
                  </a:lnTo>
                  <a:lnTo>
                    <a:pt x="49089" y="29903"/>
                  </a:lnTo>
                  <a:lnTo>
                    <a:pt x="46727" y="29096"/>
                  </a:lnTo>
                  <a:lnTo>
                    <a:pt x="46727" y="27656"/>
                  </a:lnTo>
                  <a:lnTo>
                    <a:pt x="47764" y="19186"/>
                  </a:lnTo>
                  <a:close/>
                  <a:moveTo>
                    <a:pt x="55484" y="19186"/>
                  </a:moveTo>
                  <a:lnTo>
                    <a:pt x="58711" y="27771"/>
                  </a:lnTo>
                  <a:lnTo>
                    <a:pt x="58711" y="29096"/>
                  </a:lnTo>
                  <a:lnTo>
                    <a:pt x="56291" y="29903"/>
                  </a:lnTo>
                  <a:lnTo>
                    <a:pt x="53871" y="29096"/>
                  </a:lnTo>
                  <a:lnTo>
                    <a:pt x="53871" y="27598"/>
                  </a:lnTo>
                  <a:lnTo>
                    <a:pt x="52834" y="19186"/>
                  </a:lnTo>
                  <a:close/>
                  <a:moveTo>
                    <a:pt x="61534" y="19186"/>
                  </a:moveTo>
                  <a:lnTo>
                    <a:pt x="65855" y="27886"/>
                  </a:lnTo>
                  <a:lnTo>
                    <a:pt x="65855" y="29096"/>
                  </a:lnTo>
                  <a:lnTo>
                    <a:pt x="63493" y="29903"/>
                  </a:lnTo>
                  <a:lnTo>
                    <a:pt x="61073" y="29096"/>
                  </a:lnTo>
                  <a:lnTo>
                    <a:pt x="61073" y="27368"/>
                  </a:lnTo>
                  <a:lnTo>
                    <a:pt x="58020" y="19186"/>
                  </a:lnTo>
                  <a:close/>
                  <a:moveTo>
                    <a:pt x="59863" y="31228"/>
                  </a:moveTo>
                  <a:lnTo>
                    <a:pt x="61073" y="31631"/>
                  </a:lnTo>
                  <a:lnTo>
                    <a:pt x="61073" y="41945"/>
                  </a:lnTo>
                  <a:lnTo>
                    <a:pt x="38315" y="41945"/>
                  </a:lnTo>
                  <a:lnTo>
                    <a:pt x="38315" y="31228"/>
                  </a:lnTo>
                  <a:lnTo>
                    <a:pt x="41945" y="32438"/>
                  </a:lnTo>
                  <a:lnTo>
                    <a:pt x="45517" y="31228"/>
                  </a:lnTo>
                  <a:lnTo>
                    <a:pt x="49089" y="32438"/>
                  </a:lnTo>
                  <a:lnTo>
                    <a:pt x="52719" y="31228"/>
                  </a:lnTo>
                  <a:lnTo>
                    <a:pt x="56291" y="32438"/>
                  </a:lnTo>
                  <a:lnTo>
                    <a:pt x="59863" y="31228"/>
                  </a:lnTo>
                  <a:close/>
                  <a:moveTo>
                    <a:pt x="10774" y="31170"/>
                  </a:moveTo>
                  <a:lnTo>
                    <a:pt x="10774" y="47937"/>
                  </a:lnTo>
                  <a:lnTo>
                    <a:pt x="7202" y="47937"/>
                  </a:lnTo>
                  <a:lnTo>
                    <a:pt x="7202" y="31170"/>
                  </a:lnTo>
                  <a:close/>
                  <a:moveTo>
                    <a:pt x="23968" y="31170"/>
                  </a:moveTo>
                  <a:lnTo>
                    <a:pt x="23968" y="47937"/>
                  </a:lnTo>
                  <a:lnTo>
                    <a:pt x="13194" y="47937"/>
                  </a:lnTo>
                  <a:lnTo>
                    <a:pt x="13194" y="31170"/>
                  </a:lnTo>
                  <a:close/>
                  <a:moveTo>
                    <a:pt x="29961" y="31631"/>
                  </a:moveTo>
                  <a:lnTo>
                    <a:pt x="29961" y="47937"/>
                  </a:lnTo>
                  <a:lnTo>
                    <a:pt x="26331" y="47937"/>
                  </a:lnTo>
                  <a:lnTo>
                    <a:pt x="26331" y="31919"/>
                  </a:lnTo>
                  <a:lnTo>
                    <a:pt x="27425" y="32438"/>
                  </a:lnTo>
                  <a:lnTo>
                    <a:pt x="29961" y="31631"/>
                  </a:lnTo>
                  <a:close/>
                  <a:moveTo>
                    <a:pt x="67065" y="31228"/>
                  </a:moveTo>
                  <a:lnTo>
                    <a:pt x="67065" y="47937"/>
                  </a:lnTo>
                  <a:lnTo>
                    <a:pt x="32323" y="47937"/>
                  </a:lnTo>
                  <a:lnTo>
                    <a:pt x="32323" y="31631"/>
                  </a:lnTo>
                  <a:lnTo>
                    <a:pt x="34743" y="32438"/>
                  </a:lnTo>
                  <a:lnTo>
                    <a:pt x="35895" y="32035"/>
                  </a:lnTo>
                  <a:lnTo>
                    <a:pt x="35895" y="44365"/>
                  </a:lnTo>
                  <a:lnTo>
                    <a:pt x="63493" y="44365"/>
                  </a:lnTo>
                  <a:lnTo>
                    <a:pt x="63493" y="32438"/>
                  </a:lnTo>
                  <a:lnTo>
                    <a:pt x="67065" y="31228"/>
                  </a:lnTo>
                  <a:close/>
                  <a:moveTo>
                    <a:pt x="71847" y="50357"/>
                  </a:moveTo>
                  <a:lnTo>
                    <a:pt x="71847" y="52719"/>
                  </a:lnTo>
                  <a:lnTo>
                    <a:pt x="2362" y="52719"/>
                  </a:lnTo>
                  <a:lnTo>
                    <a:pt x="2362" y="50357"/>
                  </a:lnTo>
                  <a:close/>
                  <a:moveTo>
                    <a:pt x="5070" y="0"/>
                  </a:moveTo>
                  <a:lnTo>
                    <a:pt x="3860" y="4840"/>
                  </a:lnTo>
                  <a:lnTo>
                    <a:pt x="0" y="4840"/>
                  </a:lnTo>
                  <a:lnTo>
                    <a:pt x="0" y="11984"/>
                  </a:lnTo>
                  <a:lnTo>
                    <a:pt x="4782" y="11984"/>
                  </a:lnTo>
                  <a:lnTo>
                    <a:pt x="4782" y="25178"/>
                  </a:lnTo>
                  <a:lnTo>
                    <a:pt x="4782" y="31170"/>
                  </a:lnTo>
                  <a:lnTo>
                    <a:pt x="4782" y="47937"/>
                  </a:lnTo>
                  <a:lnTo>
                    <a:pt x="0" y="47937"/>
                  </a:lnTo>
                  <a:lnTo>
                    <a:pt x="0" y="55139"/>
                  </a:lnTo>
                  <a:lnTo>
                    <a:pt x="74267" y="55139"/>
                  </a:lnTo>
                  <a:lnTo>
                    <a:pt x="74267" y="47937"/>
                  </a:lnTo>
                  <a:lnTo>
                    <a:pt x="69485" y="47937"/>
                  </a:lnTo>
                  <a:lnTo>
                    <a:pt x="69485" y="32035"/>
                  </a:lnTo>
                  <a:lnTo>
                    <a:pt x="70753" y="32496"/>
                  </a:lnTo>
                  <a:lnTo>
                    <a:pt x="74267" y="30709"/>
                  </a:lnTo>
                  <a:lnTo>
                    <a:pt x="74267" y="25985"/>
                  </a:lnTo>
                  <a:lnTo>
                    <a:pt x="69428" y="19186"/>
                  </a:lnTo>
                  <a:lnTo>
                    <a:pt x="69485" y="19186"/>
                  </a:lnTo>
                  <a:lnTo>
                    <a:pt x="69485" y="11984"/>
                  </a:lnTo>
                  <a:lnTo>
                    <a:pt x="74267" y="11984"/>
                  </a:lnTo>
                  <a:lnTo>
                    <a:pt x="74267" y="4840"/>
                  </a:lnTo>
                  <a:lnTo>
                    <a:pt x="70407" y="4840"/>
                  </a:lnTo>
                  <a:lnTo>
                    <a:pt x="691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1632623" y="5965820"/>
              <a:ext cx="455764" cy="165872"/>
            </a:xfrm>
            <a:custGeom>
              <a:avLst/>
              <a:gdLst/>
              <a:ahLst/>
              <a:cxnLst/>
              <a:rect l="l" t="t" r="r" b="b"/>
              <a:pathLst>
                <a:path w="52720" h="19187" extrusionOk="0">
                  <a:moveTo>
                    <a:pt x="3573" y="1"/>
                  </a:moveTo>
                  <a:cubicBezTo>
                    <a:pt x="1614" y="1"/>
                    <a:pt x="0" y="1614"/>
                    <a:pt x="0" y="3631"/>
                  </a:cubicBezTo>
                  <a:lnTo>
                    <a:pt x="0" y="19187"/>
                  </a:lnTo>
                  <a:lnTo>
                    <a:pt x="52719" y="19187"/>
                  </a:lnTo>
                  <a:lnTo>
                    <a:pt x="52719" y="3631"/>
                  </a:lnTo>
                  <a:cubicBezTo>
                    <a:pt x="52719" y="1614"/>
                    <a:pt x="51106" y="1"/>
                    <a:pt x="49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8" name="Google Shape;1308;p40"/>
            <p:cNvSpPr/>
            <p:nvPr/>
          </p:nvSpPr>
          <p:spPr>
            <a:xfrm>
              <a:off x="1673963" y="5997202"/>
              <a:ext cx="72730" cy="103610"/>
            </a:xfrm>
            <a:custGeom>
              <a:avLst/>
              <a:gdLst/>
              <a:ahLst/>
              <a:cxnLst/>
              <a:rect l="l" t="t" r="r" b="b"/>
              <a:pathLst>
                <a:path w="8413" h="11985" extrusionOk="0">
                  <a:moveTo>
                    <a:pt x="3630" y="1"/>
                  </a:moveTo>
                  <a:cubicBezTo>
                    <a:pt x="1614" y="1"/>
                    <a:pt x="0" y="1614"/>
                    <a:pt x="0" y="3573"/>
                  </a:cubicBezTo>
                  <a:cubicBezTo>
                    <a:pt x="0" y="5589"/>
                    <a:pt x="1614" y="7203"/>
                    <a:pt x="3630" y="7203"/>
                  </a:cubicBezTo>
                  <a:lnTo>
                    <a:pt x="4783" y="7203"/>
                  </a:lnTo>
                  <a:cubicBezTo>
                    <a:pt x="5474" y="7203"/>
                    <a:pt x="5993" y="7721"/>
                    <a:pt x="5993" y="8355"/>
                  </a:cubicBezTo>
                  <a:cubicBezTo>
                    <a:pt x="5993" y="9046"/>
                    <a:pt x="5474" y="9565"/>
                    <a:pt x="4783" y="9565"/>
                  </a:cubicBezTo>
                  <a:lnTo>
                    <a:pt x="3630" y="9565"/>
                  </a:lnTo>
                  <a:cubicBezTo>
                    <a:pt x="2939" y="9565"/>
                    <a:pt x="2420" y="9046"/>
                    <a:pt x="2420" y="8355"/>
                  </a:cubicBezTo>
                  <a:lnTo>
                    <a:pt x="0" y="8355"/>
                  </a:lnTo>
                  <a:cubicBezTo>
                    <a:pt x="0" y="10371"/>
                    <a:pt x="1614" y="11985"/>
                    <a:pt x="3630" y="11985"/>
                  </a:cubicBezTo>
                  <a:lnTo>
                    <a:pt x="4783" y="11985"/>
                  </a:lnTo>
                  <a:cubicBezTo>
                    <a:pt x="6799" y="11985"/>
                    <a:pt x="8412" y="10371"/>
                    <a:pt x="8412" y="8355"/>
                  </a:cubicBezTo>
                  <a:cubicBezTo>
                    <a:pt x="8412" y="6396"/>
                    <a:pt x="6799" y="4783"/>
                    <a:pt x="4783" y="4783"/>
                  </a:cubicBezTo>
                  <a:lnTo>
                    <a:pt x="3630" y="4783"/>
                  </a:lnTo>
                  <a:cubicBezTo>
                    <a:pt x="2939" y="4783"/>
                    <a:pt x="2420" y="4264"/>
                    <a:pt x="2420" y="3573"/>
                  </a:cubicBezTo>
                  <a:cubicBezTo>
                    <a:pt x="2420" y="2939"/>
                    <a:pt x="2939" y="2363"/>
                    <a:pt x="3630" y="2363"/>
                  </a:cubicBezTo>
                  <a:lnTo>
                    <a:pt x="4783" y="2363"/>
                  </a:lnTo>
                  <a:cubicBezTo>
                    <a:pt x="5474" y="2363"/>
                    <a:pt x="5993" y="2939"/>
                    <a:pt x="5993" y="3573"/>
                  </a:cubicBezTo>
                  <a:lnTo>
                    <a:pt x="8412" y="3573"/>
                  </a:lnTo>
                  <a:cubicBezTo>
                    <a:pt x="8412" y="1614"/>
                    <a:pt x="6799" y="1"/>
                    <a:pt x="4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09" name="Google Shape;1309;p40"/>
            <p:cNvSpPr/>
            <p:nvPr/>
          </p:nvSpPr>
          <p:spPr>
            <a:xfrm>
              <a:off x="1767104" y="5997202"/>
              <a:ext cx="83191" cy="103610"/>
            </a:xfrm>
            <a:custGeom>
              <a:avLst/>
              <a:gdLst/>
              <a:ahLst/>
              <a:cxnLst/>
              <a:rect l="l" t="t" r="r" b="b"/>
              <a:pathLst>
                <a:path w="9623" h="11985" extrusionOk="0">
                  <a:moveTo>
                    <a:pt x="1" y="1"/>
                  </a:moveTo>
                  <a:lnTo>
                    <a:pt x="1" y="11985"/>
                  </a:lnTo>
                  <a:lnTo>
                    <a:pt x="2421" y="11985"/>
                  </a:lnTo>
                  <a:lnTo>
                    <a:pt x="2421" y="7145"/>
                  </a:lnTo>
                  <a:lnTo>
                    <a:pt x="7203" y="7145"/>
                  </a:lnTo>
                  <a:lnTo>
                    <a:pt x="7203" y="11985"/>
                  </a:lnTo>
                  <a:lnTo>
                    <a:pt x="9623" y="11985"/>
                  </a:lnTo>
                  <a:lnTo>
                    <a:pt x="9623" y="1"/>
                  </a:lnTo>
                  <a:lnTo>
                    <a:pt x="7203" y="1"/>
                  </a:lnTo>
                  <a:lnTo>
                    <a:pt x="7203" y="4783"/>
                  </a:lnTo>
                  <a:lnTo>
                    <a:pt x="2421" y="4783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1870706" y="5997202"/>
              <a:ext cx="82698" cy="103610"/>
            </a:xfrm>
            <a:custGeom>
              <a:avLst/>
              <a:gdLst/>
              <a:ahLst/>
              <a:cxnLst/>
              <a:rect l="l" t="t" r="r" b="b"/>
              <a:pathLst>
                <a:path w="9566" h="11985" extrusionOk="0">
                  <a:moveTo>
                    <a:pt x="4783" y="2363"/>
                  </a:moveTo>
                  <a:cubicBezTo>
                    <a:pt x="6108" y="2363"/>
                    <a:pt x="7203" y="3458"/>
                    <a:pt x="7203" y="4783"/>
                  </a:cubicBezTo>
                  <a:lnTo>
                    <a:pt x="7203" y="7145"/>
                  </a:lnTo>
                  <a:cubicBezTo>
                    <a:pt x="7203" y="8470"/>
                    <a:pt x="6108" y="9565"/>
                    <a:pt x="4783" y="9565"/>
                  </a:cubicBezTo>
                  <a:cubicBezTo>
                    <a:pt x="3458" y="9565"/>
                    <a:pt x="2421" y="8470"/>
                    <a:pt x="2421" y="7145"/>
                  </a:cubicBezTo>
                  <a:lnTo>
                    <a:pt x="2421" y="4783"/>
                  </a:lnTo>
                  <a:cubicBezTo>
                    <a:pt x="2421" y="3458"/>
                    <a:pt x="3458" y="2363"/>
                    <a:pt x="4783" y="2363"/>
                  </a:cubicBezTo>
                  <a:close/>
                  <a:moveTo>
                    <a:pt x="4783" y="1"/>
                  </a:moveTo>
                  <a:cubicBezTo>
                    <a:pt x="2133" y="1"/>
                    <a:pt x="1" y="2132"/>
                    <a:pt x="1" y="4783"/>
                  </a:cubicBezTo>
                  <a:lnTo>
                    <a:pt x="1" y="7145"/>
                  </a:lnTo>
                  <a:cubicBezTo>
                    <a:pt x="1" y="9795"/>
                    <a:pt x="2133" y="11985"/>
                    <a:pt x="4783" y="11985"/>
                  </a:cubicBezTo>
                  <a:cubicBezTo>
                    <a:pt x="7433" y="11985"/>
                    <a:pt x="9565" y="9795"/>
                    <a:pt x="9565" y="7145"/>
                  </a:cubicBezTo>
                  <a:lnTo>
                    <a:pt x="9565" y="4783"/>
                  </a:lnTo>
                  <a:cubicBezTo>
                    <a:pt x="9565" y="2132"/>
                    <a:pt x="7433" y="1"/>
                    <a:pt x="4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1974316" y="5997202"/>
              <a:ext cx="72722" cy="103610"/>
            </a:xfrm>
            <a:custGeom>
              <a:avLst/>
              <a:gdLst/>
              <a:ahLst/>
              <a:cxnLst/>
              <a:rect l="l" t="t" r="r" b="b"/>
              <a:pathLst>
                <a:path w="8412" h="11985" extrusionOk="0">
                  <a:moveTo>
                    <a:pt x="4782" y="2363"/>
                  </a:moveTo>
                  <a:cubicBezTo>
                    <a:pt x="5474" y="2363"/>
                    <a:pt x="5992" y="2939"/>
                    <a:pt x="5992" y="3573"/>
                  </a:cubicBezTo>
                  <a:cubicBezTo>
                    <a:pt x="5992" y="4207"/>
                    <a:pt x="5474" y="4783"/>
                    <a:pt x="4782" y="4783"/>
                  </a:cubicBezTo>
                  <a:lnTo>
                    <a:pt x="2420" y="4783"/>
                  </a:lnTo>
                  <a:lnTo>
                    <a:pt x="2420" y="2363"/>
                  </a:lnTo>
                  <a:close/>
                  <a:moveTo>
                    <a:pt x="0" y="1"/>
                  </a:moveTo>
                  <a:lnTo>
                    <a:pt x="0" y="11985"/>
                  </a:lnTo>
                  <a:lnTo>
                    <a:pt x="2420" y="11985"/>
                  </a:lnTo>
                  <a:lnTo>
                    <a:pt x="2420" y="7145"/>
                  </a:lnTo>
                  <a:lnTo>
                    <a:pt x="4782" y="7145"/>
                  </a:lnTo>
                  <a:cubicBezTo>
                    <a:pt x="6799" y="7145"/>
                    <a:pt x="8412" y="5532"/>
                    <a:pt x="8412" y="3573"/>
                  </a:cubicBezTo>
                  <a:cubicBezTo>
                    <a:pt x="8412" y="1614"/>
                    <a:pt x="6799" y="1"/>
                    <a:pt x="47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312" name="Google Shape;1312;p40"/>
          <p:cNvGrpSpPr/>
          <p:nvPr/>
        </p:nvGrpSpPr>
        <p:grpSpPr>
          <a:xfrm flipH="1">
            <a:off x="8072926" y="3487832"/>
            <a:ext cx="579332" cy="495473"/>
            <a:chOff x="2413128" y="5015960"/>
            <a:chExt cx="787992" cy="673930"/>
          </a:xfrm>
        </p:grpSpPr>
        <p:sp>
          <p:nvSpPr>
            <p:cNvPr id="1313" name="Google Shape;1313;p40"/>
            <p:cNvSpPr/>
            <p:nvPr/>
          </p:nvSpPr>
          <p:spPr>
            <a:xfrm>
              <a:off x="2755816" y="5524511"/>
              <a:ext cx="102123" cy="101622"/>
            </a:xfrm>
            <a:custGeom>
              <a:avLst/>
              <a:gdLst/>
              <a:ahLst/>
              <a:cxnLst/>
              <a:rect l="l" t="t" r="r" b="b"/>
              <a:pathLst>
                <a:path w="11813" h="11755" extrusionOk="0">
                  <a:moveTo>
                    <a:pt x="5878" y="2939"/>
                  </a:moveTo>
                  <a:cubicBezTo>
                    <a:pt x="7549" y="2939"/>
                    <a:pt x="8816" y="4264"/>
                    <a:pt x="8816" y="5878"/>
                  </a:cubicBezTo>
                  <a:cubicBezTo>
                    <a:pt x="8816" y="7491"/>
                    <a:pt x="7549" y="8816"/>
                    <a:pt x="5878" y="8816"/>
                  </a:cubicBezTo>
                  <a:cubicBezTo>
                    <a:pt x="4264" y="8816"/>
                    <a:pt x="2939" y="7491"/>
                    <a:pt x="2939" y="5878"/>
                  </a:cubicBezTo>
                  <a:cubicBezTo>
                    <a:pt x="2939" y="4264"/>
                    <a:pt x="4264" y="2939"/>
                    <a:pt x="5878" y="2939"/>
                  </a:cubicBezTo>
                  <a:close/>
                  <a:moveTo>
                    <a:pt x="5878" y="1"/>
                  </a:moveTo>
                  <a:cubicBezTo>
                    <a:pt x="2651" y="1"/>
                    <a:pt x="1" y="2651"/>
                    <a:pt x="1" y="5878"/>
                  </a:cubicBezTo>
                  <a:cubicBezTo>
                    <a:pt x="1" y="9104"/>
                    <a:pt x="2651" y="11755"/>
                    <a:pt x="5878" y="11755"/>
                  </a:cubicBezTo>
                  <a:cubicBezTo>
                    <a:pt x="9162" y="11755"/>
                    <a:pt x="11812" y="9162"/>
                    <a:pt x="11812" y="5878"/>
                  </a:cubicBezTo>
                  <a:cubicBezTo>
                    <a:pt x="11812" y="2651"/>
                    <a:pt x="9162" y="1"/>
                    <a:pt x="5878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2413128" y="5015960"/>
              <a:ext cx="787992" cy="673930"/>
            </a:xfrm>
            <a:custGeom>
              <a:avLst/>
              <a:gdLst/>
              <a:ahLst/>
              <a:cxnLst/>
              <a:rect l="l" t="t" r="r" b="b"/>
              <a:pathLst>
                <a:path w="91150" h="77956" extrusionOk="0">
                  <a:moveTo>
                    <a:pt x="49320" y="15442"/>
                  </a:moveTo>
                  <a:lnTo>
                    <a:pt x="53872" y="25698"/>
                  </a:lnTo>
                  <a:lnTo>
                    <a:pt x="49263" y="27541"/>
                  </a:lnTo>
                  <a:lnTo>
                    <a:pt x="44653" y="17113"/>
                  </a:lnTo>
                  <a:lnTo>
                    <a:pt x="49320" y="15442"/>
                  </a:lnTo>
                  <a:close/>
                  <a:moveTo>
                    <a:pt x="18092" y="2997"/>
                  </a:moveTo>
                  <a:lnTo>
                    <a:pt x="39007" y="53238"/>
                  </a:lnTo>
                  <a:cubicBezTo>
                    <a:pt x="38143" y="53699"/>
                    <a:pt x="37336" y="54275"/>
                    <a:pt x="36645" y="54967"/>
                  </a:cubicBezTo>
                  <a:lnTo>
                    <a:pt x="15615" y="5935"/>
                  </a:lnTo>
                  <a:lnTo>
                    <a:pt x="4380" y="5935"/>
                  </a:lnTo>
                  <a:cubicBezTo>
                    <a:pt x="3573" y="5935"/>
                    <a:pt x="2882" y="5244"/>
                    <a:pt x="2882" y="4437"/>
                  </a:cubicBezTo>
                  <a:cubicBezTo>
                    <a:pt x="2882" y="3631"/>
                    <a:pt x="3573" y="2997"/>
                    <a:pt x="4380" y="2997"/>
                  </a:cubicBezTo>
                  <a:close/>
                  <a:moveTo>
                    <a:pt x="66778" y="9219"/>
                  </a:moveTo>
                  <a:lnTo>
                    <a:pt x="81585" y="45575"/>
                  </a:lnTo>
                  <a:lnTo>
                    <a:pt x="55024" y="55543"/>
                  </a:lnTo>
                  <a:cubicBezTo>
                    <a:pt x="52662" y="53065"/>
                    <a:pt x="49263" y="51510"/>
                    <a:pt x="45518" y="51510"/>
                  </a:cubicBezTo>
                  <a:cubicBezTo>
                    <a:pt x="44192" y="51510"/>
                    <a:pt x="42925" y="51682"/>
                    <a:pt x="41715" y="52028"/>
                  </a:cubicBezTo>
                  <a:lnTo>
                    <a:pt x="29443" y="22586"/>
                  </a:lnTo>
                  <a:lnTo>
                    <a:pt x="41830" y="18150"/>
                  </a:lnTo>
                  <a:lnTo>
                    <a:pt x="47707" y="31344"/>
                  </a:lnTo>
                  <a:lnTo>
                    <a:pt x="57790" y="27311"/>
                  </a:lnTo>
                  <a:lnTo>
                    <a:pt x="52086" y="14462"/>
                  </a:lnTo>
                  <a:lnTo>
                    <a:pt x="66778" y="9219"/>
                  </a:lnTo>
                  <a:close/>
                  <a:moveTo>
                    <a:pt x="86246" y="47111"/>
                  </a:moveTo>
                  <a:cubicBezTo>
                    <a:pt x="86617" y="47111"/>
                    <a:pt x="86993" y="47228"/>
                    <a:pt x="87347" y="47476"/>
                  </a:cubicBezTo>
                  <a:cubicBezTo>
                    <a:pt x="87866" y="47822"/>
                    <a:pt x="88211" y="48398"/>
                    <a:pt x="88211" y="49090"/>
                  </a:cubicBezTo>
                  <a:cubicBezTo>
                    <a:pt x="88154" y="49896"/>
                    <a:pt x="87635" y="50645"/>
                    <a:pt x="86886" y="50933"/>
                  </a:cubicBezTo>
                  <a:lnTo>
                    <a:pt x="58308" y="61304"/>
                  </a:lnTo>
                  <a:cubicBezTo>
                    <a:pt x="58020" y="60094"/>
                    <a:pt x="57502" y="59000"/>
                    <a:pt x="56926" y="57963"/>
                  </a:cubicBezTo>
                  <a:lnTo>
                    <a:pt x="85561" y="47246"/>
                  </a:lnTo>
                  <a:cubicBezTo>
                    <a:pt x="85783" y="47157"/>
                    <a:pt x="86013" y="47111"/>
                    <a:pt x="86246" y="47111"/>
                  </a:cubicBezTo>
                  <a:close/>
                  <a:moveTo>
                    <a:pt x="45518" y="54448"/>
                  </a:moveTo>
                  <a:cubicBezTo>
                    <a:pt x="51222" y="54448"/>
                    <a:pt x="55831" y="59057"/>
                    <a:pt x="55831" y="64704"/>
                  </a:cubicBezTo>
                  <a:cubicBezTo>
                    <a:pt x="55831" y="70408"/>
                    <a:pt x="51222" y="75017"/>
                    <a:pt x="45518" y="75017"/>
                  </a:cubicBezTo>
                  <a:cubicBezTo>
                    <a:pt x="39871" y="75017"/>
                    <a:pt x="35262" y="70408"/>
                    <a:pt x="35262" y="64704"/>
                  </a:cubicBezTo>
                  <a:cubicBezTo>
                    <a:pt x="35262" y="59057"/>
                    <a:pt x="39871" y="54448"/>
                    <a:pt x="45518" y="54448"/>
                  </a:cubicBezTo>
                  <a:close/>
                  <a:moveTo>
                    <a:pt x="4380" y="1"/>
                  </a:moveTo>
                  <a:cubicBezTo>
                    <a:pt x="1960" y="1"/>
                    <a:pt x="1" y="2017"/>
                    <a:pt x="1" y="4437"/>
                  </a:cubicBezTo>
                  <a:cubicBezTo>
                    <a:pt x="1" y="6857"/>
                    <a:pt x="1960" y="8816"/>
                    <a:pt x="4380" y="8816"/>
                  </a:cubicBezTo>
                  <a:lnTo>
                    <a:pt x="13714" y="8816"/>
                  </a:lnTo>
                  <a:lnTo>
                    <a:pt x="34513" y="57444"/>
                  </a:lnTo>
                  <a:cubicBezTo>
                    <a:pt x="33130" y="59518"/>
                    <a:pt x="32324" y="62053"/>
                    <a:pt x="32324" y="64704"/>
                  </a:cubicBezTo>
                  <a:cubicBezTo>
                    <a:pt x="32324" y="72021"/>
                    <a:pt x="38258" y="77955"/>
                    <a:pt x="45575" y="77955"/>
                  </a:cubicBezTo>
                  <a:cubicBezTo>
                    <a:pt x="52835" y="77955"/>
                    <a:pt x="58769" y="72021"/>
                    <a:pt x="58769" y="64704"/>
                  </a:cubicBezTo>
                  <a:cubicBezTo>
                    <a:pt x="58769" y="64588"/>
                    <a:pt x="58769" y="64416"/>
                    <a:pt x="58769" y="64300"/>
                  </a:cubicBezTo>
                  <a:lnTo>
                    <a:pt x="87923" y="53699"/>
                  </a:lnTo>
                  <a:cubicBezTo>
                    <a:pt x="89824" y="52950"/>
                    <a:pt x="91150" y="51106"/>
                    <a:pt x="91150" y="49090"/>
                  </a:cubicBezTo>
                  <a:cubicBezTo>
                    <a:pt x="91092" y="47476"/>
                    <a:pt x="90343" y="45978"/>
                    <a:pt x="89018" y="45057"/>
                  </a:cubicBezTo>
                  <a:cubicBezTo>
                    <a:pt x="88179" y="44473"/>
                    <a:pt x="87201" y="44166"/>
                    <a:pt x="86216" y="44166"/>
                  </a:cubicBezTo>
                  <a:cubicBezTo>
                    <a:pt x="85646" y="44166"/>
                    <a:pt x="85073" y="44269"/>
                    <a:pt x="84524" y="44480"/>
                  </a:cubicBezTo>
                  <a:lnTo>
                    <a:pt x="84351" y="44538"/>
                  </a:lnTo>
                  <a:lnTo>
                    <a:pt x="68449" y="5532"/>
                  </a:lnTo>
                  <a:lnTo>
                    <a:pt x="28348" y="19821"/>
                  </a:lnTo>
                  <a:lnTo>
                    <a:pt x="200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315" name="Google Shape;1315;p40"/>
          <p:cNvGrpSpPr/>
          <p:nvPr/>
        </p:nvGrpSpPr>
        <p:grpSpPr>
          <a:xfrm flipH="1">
            <a:off x="5847805" y="1317192"/>
            <a:ext cx="552231" cy="383045"/>
            <a:chOff x="2415125" y="6100311"/>
            <a:chExt cx="751129" cy="521008"/>
          </a:xfrm>
        </p:grpSpPr>
        <p:sp>
          <p:nvSpPr>
            <p:cNvPr id="1316" name="Google Shape;1316;p40"/>
            <p:cNvSpPr/>
            <p:nvPr/>
          </p:nvSpPr>
          <p:spPr>
            <a:xfrm>
              <a:off x="2415125" y="6100311"/>
              <a:ext cx="751129" cy="521008"/>
            </a:xfrm>
            <a:custGeom>
              <a:avLst/>
              <a:gdLst/>
              <a:ahLst/>
              <a:cxnLst/>
              <a:rect l="l" t="t" r="r" b="b"/>
              <a:pathLst>
                <a:path w="86886" h="60267" extrusionOk="0">
                  <a:moveTo>
                    <a:pt x="58826" y="2766"/>
                  </a:moveTo>
                  <a:lnTo>
                    <a:pt x="58826" y="12618"/>
                  </a:lnTo>
                  <a:lnTo>
                    <a:pt x="8412" y="12618"/>
                  </a:lnTo>
                  <a:lnTo>
                    <a:pt x="8412" y="2766"/>
                  </a:lnTo>
                  <a:close/>
                  <a:moveTo>
                    <a:pt x="71617" y="15384"/>
                  </a:moveTo>
                  <a:lnTo>
                    <a:pt x="72712" y="26619"/>
                  </a:lnTo>
                  <a:lnTo>
                    <a:pt x="61650" y="26619"/>
                  </a:lnTo>
                  <a:lnTo>
                    <a:pt x="61650" y="15384"/>
                  </a:lnTo>
                  <a:close/>
                  <a:moveTo>
                    <a:pt x="58826" y="15384"/>
                  </a:moveTo>
                  <a:lnTo>
                    <a:pt x="58826" y="26619"/>
                  </a:lnTo>
                  <a:lnTo>
                    <a:pt x="58826" y="29442"/>
                  </a:lnTo>
                  <a:lnTo>
                    <a:pt x="58826" y="35031"/>
                  </a:lnTo>
                  <a:lnTo>
                    <a:pt x="8412" y="35031"/>
                  </a:lnTo>
                  <a:lnTo>
                    <a:pt x="8412" y="15384"/>
                  </a:lnTo>
                  <a:close/>
                  <a:moveTo>
                    <a:pt x="5589" y="44826"/>
                  </a:moveTo>
                  <a:lnTo>
                    <a:pt x="5589" y="47649"/>
                  </a:lnTo>
                  <a:lnTo>
                    <a:pt x="4206" y="47649"/>
                  </a:lnTo>
                  <a:cubicBezTo>
                    <a:pt x="3400" y="47649"/>
                    <a:pt x="2766" y="47015"/>
                    <a:pt x="2766" y="46266"/>
                  </a:cubicBezTo>
                  <a:cubicBezTo>
                    <a:pt x="2766" y="45459"/>
                    <a:pt x="3400" y="44826"/>
                    <a:pt x="4206" y="44826"/>
                  </a:cubicBezTo>
                  <a:close/>
                  <a:moveTo>
                    <a:pt x="58826" y="37854"/>
                  </a:moveTo>
                  <a:lnTo>
                    <a:pt x="58826" y="47649"/>
                  </a:lnTo>
                  <a:lnTo>
                    <a:pt x="31804" y="47649"/>
                  </a:lnTo>
                  <a:cubicBezTo>
                    <a:pt x="30595" y="43616"/>
                    <a:pt x="26849" y="40620"/>
                    <a:pt x="22413" y="40620"/>
                  </a:cubicBezTo>
                  <a:cubicBezTo>
                    <a:pt x="17977" y="40620"/>
                    <a:pt x="14232" y="43616"/>
                    <a:pt x="13022" y="47649"/>
                  </a:cubicBezTo>
                  <a:lnTo>
                    <a:pt x="8412" y="47649"/>
                  </a:lnTo>
                  <a:lnTo>
                    <a:pt x="8412" y="42060"/>
                  </a:lnTo>
                  <a:lnTo>
                    <a:pt x="8412" y="37854"/>
                  </a:lnTo>
                  <a:close/>
                  <a:moveTo>
                    <a:pt x="78474" y="29442"/>
                  </a:moveTo>
                  <a:lnTo>
                    <a:pt x="78474" y="42060"/>
                  </a:lnTo>
                  <a:lnTo>
                    <a:pt x="78474" y="47649"/>
                  </a:lnTo>
                  <a:lnTo>
                    <a:pt x="78070" y="47649"/>
                  </a:lnTo>
                  <a:cubicBezTo>
                    <a:pt x="76860" y="43616"/>
                    <a:pt x="73115" y="40620"/>
                    <a:pt x="68679" y="40620"/>
                  </a:cubicBezTo>
                  <a:cubicBezTo>
                    <a:pt x="65913" y="40620"/>
                    <a:pt x="63436" y="41772"/>
                    <a:pt x="61650" y="43616"/>
                  </a:cubicBezTo>
                  <a:lnTo>
                    <a:pt x="61650" y="37854"/>
                  </a:lnTo>
                  <a:lnTo>
                    <a:pt x="61650" y="29442"/>
                  </a:lnTo>
                  <a:close/>
                  <a:moveTo>
                    <a:pt x="82680" y="44826"/>
                  </a:moveTo>
                  <a:cubicBezTo>
                    <a:pt x="83429" y="44826"/>
                    <a:pt x="84062" y="45459"/>
                    <a:pt x="84062" y="46266"/>
                  </a:cubicBezTo>
                  <a:cubicBezTo>
                    <a:pt x="84062" y="47015"/>
                    <a:pt x="83429" y="47649"/>
                    <a:pt x="82680" y="47649"/>
                  </a:cubicBezTo>
                  <a:lnTo>
                    <a:pt x="81297" y="47649"/>
                  </a:lnTo>
                  <a:lnTo>
                    <a:pt x="81297" y="44826"/>
                  </a:lnTo>
                  <a:close/>
                  <a:moveTo>
                    <a:pt x="22413" y="43443"/>
                  </a:moveTo>
                  <a:cubicBezTo>
                    <a:pt x="26273" y="43443"/>
                    <a:pt x="29442" y="46554"/>
                    <a:pt x="29442" y="50472"/>
                  </a:cubicBezTo>
                  <a:cubicBezTo>
                    <a:pt x="29442" y="54332"/>
                    <a:pt x="26273" y="57443"/>
                    <a:pt x="22413" y="57443"/>
                  </a:cubicBezTo>
                  <a:cubicBezTo>
                    <a:pt x="18553" y="57443"/>
                    <a:pt x="15384" y="54332"/>
                    <a:pt x="15384" y="50472"/>
                  </a:cubicBezTo>
                  <a:cubicBezTo>
                    <a:pt x="15384" y="46554"/>
                    <a:pt x="18553" y="43443"/>
                    <a:pt x="22413" y="43443"/>
                  </a:cubicBezTo>
                  <a:close/>
                  <a:moveTo>
                    <a:pt x="68679" y="43443"/>
                  </a:moveTo>
                  <a:cubicBezTo>
                    <a:pt x="72539" y="43443"/>
                    <a:pt x="75650" y="46554"/>
                    <a:pt x="75650" y="50472"/>
                  </a:cubicBezTo>
                  <a:cubicBezTo>
                    <a:pt x="75650" y="54332"/>
                    <a:pt x="72539" y="57443"/>
                    <a:pt x="68679" y="57443"/>
                  </a:cubicBezTo>
                  <a:cubicBezTo>
                    <a:pt x="64819" y="57443"/>
                    <a:pt x="61650" y="54332"/>
                    <a:pt x="61650" y="50472"/>
                  </a:cubicBezTo>
                  <a:cubicBezTo>
                    <a:pt x="61650" y="46554"/>
                    <a:pt x="64819" y="43443"/>
                    <a:pt x="68679" y="43443"/>
                  </a:cubicBezTo>
                  <a:close/>
                  <a:moveTo>
                    <a:pt x="5589" y="0"/>
                  </a:moveTo>
                  <a:lnTo>
                    <a:pt x="5589" y="12618"/>
                  </a:lnTo>
                  <a:lnTo>
                    <a:pt x="5589" y="37854"/>
                  </a:lnTo>
                  <a:lnTo>
                    <a:pt x="5589" y="42002"/>
                  </a:lnTo>
                  <a:lnTo>
                    <a:pt x="4206" y="42002"/>
                  </a:lnTo>
                  <a:cubicBezTo>
                    <a:pt x="1844" y="42002"/>
                    <a:pt x="0" y="43904"/>
                    <a:pt x="0" y="46208"/>
                  </a:cubicBezTo>
                  <a:cubicBezTo>
                    <a:pt x="0" y="48571"/>
                    <a:pt x="1844" y="50414"/>
                    <a:pt x="4206" y="50414"/>
                  </a:cubicBezTo>
                  <a:lnTo>
                    <a:pt x="12618" y="50414"/>
                  </a:lnTo>
                  <a:cubicBezTo>
                    <a:pt x="12618" y="55830"/>
                    <a:pt x="16997" y="60267"/>
                    <a:pt x="22413" y="60267"/>
                  </a:cubicBezTo>
                  <a:cubicBezTo>
                    <a:pt x="27829" y="60267"/>
                    <a:pt x="32208" y="55830"/>
                    <a:pt x="32208" y="50414"/>
                  </a:cubicBezTo>
                  <a:lnTo>
                    <a:pt x="58826" y="50414"/>
                  </a:lnTo>
                  <a:cubicBezTo>
                    <a:pt x="58826" y="55830"/>
                    <a:pt x="63263" y="60267"/>
                    <a:pt x="68679" y="60267"/>
                  </a:cubicBezTo>
                  <a:cubicBezTo>
                    <a:pt x="74037" y="60267"/>
                    <a:pt x="78474" y="55830"/>
                    <a:pt x="78474" y="50414"/>
                  </a:cubicBezTo>
                  <a:lnTo>
                    <a:pt x="82680" y="50414"/>
                  </a:lnTo>
                  <a:cubicBezTo>
                    <a:pt x="84984" y="50414"/>
                    <a:pt x="86886" y="48571"/>
                    <a:pt x="86886" y="46208"/>
                  </a:cubicBezTo>
                  <a:cubicBezTo>
                    <a:pt x="86886" y="43904"/>
                    <a:pt x="84984" y="42002"/>
                    <a:pt x="82680" y="42002"/>
                  </a:cubicBezTo>
                  <a:lnTo>
                    <a:pt x="81297" y="42002"/>
                  </a:lnTo>
                  <a:lnTo>
                    <a:pt x="81297" y="26619"/>
                  </a:lnTo>
                  <a:lnTo>
                    <a:pt x="75535" y="26619"/>
                  </a:lnTo>
                  <a:lnTo>
                    <a:pt x="74152" y="12618"/>
                  </a:lnTo>
                  <a:lnTo>
                    <a:pt x="61650" y="12618"/>
                  </a:lnTo>
                  <a:lnTo>
                    <a:pt x="616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2572524" y="6500272"/>
              <a:ext cx="72722" cy="72238"/>
            </a:xfrm>
            <a:custGeom>
              <a:avLst/>
              <a:gdLst/>
              <a:ahLst/>
              <a:cxnLst/>
              <a:rect l="l" t="t" r="r" b="b"/>
              <a:pathLst>
                <a:path w="8412" h="8356" extrusionOk="0">
                  <a:moveTo>
                    <a:pt x="4206" y="2766"/>
                  </a:moveTo>
                  <a:cubicBezTo>
                    <a:pt x="4955" y="2766"/>
                    <a:pt x="5589" y="3400"/>
                    <a:pt x="5589" y="4149"/>
                  </a:cubicBezTo>
                  <a:cubicBezTo>
                    <a:pt x="5589" y="4956"/>
                    <a:pt x="4955" y="5590"/>
                    <a:pt x="4206" y="5590"/>
                  </a:cubicBezTo>
                  <a:cubicBezTo>
                    <a:pt x="3457" y="5590"/>
                    <a:pt x="2823" y="4956"/>
                    <a:pt x="2823" y="4149"/>
                  </a:cubicBezTo>
                  <a:cubicBezTo>
                    <a:pt x="2823" y="3400"/>
                    <a:pt x="3399" y="2766"/>
                    <a:pt x="4206" y="2766"/>
                  </a:cubicBezTo>
                  <a:close/>
                  <a:moveTo>
                    <a:pt x="4206" y="1"/>
                  </a:moveTo>
                  <a:cubicBezTo>
                    <a:pt x="1901" y="1"/>
                    <a:pt x="0" y="1845"/>
                    <a:pt x="0" y="4207"/>
                  </a:cubicBezTo>
                  <a:cubicBezTo>
                    <a:pt x="0" y="6512"/>
                    <a:pt x="1901" y="8355"/>
                    <a:pt x="4206" y="8355"/>
                  </a:cubicBezTo>
                  <a:cubicBezTo>
                    <a:pt x="6511" y="8355"/>
                    <a:pt x="8412" y="6512"/>
                    <a:pt x="8412" y="4207"/>
                  </a:cubicBezTo>
                  <a:cubicBezTo>
                    <a:pt x="8412" y="1845"/>
                    <a:pt x="6511" y="1"/>
                    <a:pt x="4206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2972485" y="6500272"/>
              <a:ext cx="72730" cy="72238"/>
            </a:xfrm>
            <a:custGeom>
              <a:avLst/>
              <a:gdLst/>
              <a:ahLst/>
              <a:cxnLst/>
              <a:rect l="l" t="t" r="r" b="b"/>
              <a:pathLst>
                <a:path w="8413" h="8356" extrusionOk="0">
                  <a:moveTo>
                    <a:pt x="4207" y="2766"/>
                  </a:moveTo>
                  <a:cubicBezTo>
                    <a:pt x="4956" y="2766"/>
                    <a:pt x="5590" y="3400"/>
                    <a:pt x="5590" y="4149"/>
                  </a:cubicBezTo>
                  <a:cubicBezTo>
                    <a:pt x="5590" y="4956"/>
                    <a:pt x="4956" y="5590"/>
                    <a:pt x="4207" y="5590"/>
                  </a:cubicBezTo>
                  <a:cubicBezTo>
                    <a:pt x="3400" y="5590"/>
                    <a:pt x="2766" y="4956"/>
                    <a:pt x="2766" y="4149"/>
                  </a:cubicBezTo>
                  <a:cubicBezTo>
                    <a:pt x="2766" y="3400"/>
                    <a:pt x="3400" y="2766"/>
                    <a:pt x="4207" y="2766"/>
                  </a:cubicBezTo>
                  <a:close/>
                  <a:moveTo>
                    <a:pt x="4207" y="1"/>
                  </a:moveTo>
                  <a:cubicBezTo>
                    <a:pt x="1845" y="1"/>
                    <a:pt x="1" y="1845"/>
                    <a:pt x="1" y="4207"/>
                  </a:cubicBezTo>
                  <a:cubicBezTo>
                    <a:pt x="1" y="6512"/>
                    <a:pt x="1845" y="8355"/>
                    <a:pt x="4207" y="8355"/>
                  </a:cubicBezTo>
                  <a:cubicBezTo>
                    <a:pt x="6511" y="8355"/>
                    <a:pt x="8413" y="6512"/>
                    <a:pt x="8413" y="4207"/>
                  </a:cubicBezTo>
                  <a:cubicBezTo>
                    <a:pt x="8413" y="1845"/>
                    <a:pt x="6511" y="1"/>
                    <a:pt x="4207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319" name="Google Shape;1319;p40"/>
          <p:cNvGrpSpPr/>
          <p:nvPr/>
        </p:nvGrpSpPr>
        <p:grpSpPr>
          <a:xfrm flipH="1">
            <a:off x="5840195" y="5790919"/>
            <a:ext cx="480092" cy="479724"/>
            <a:chOff x="1576836" y="5097154"/>
            <a:chExt cx="653009" cy="652507"/>
          </a:xfrm>
        </p:grpSpPr>
        <p:sp>
          <p:nvSpPr>
            <p:cNvPr id="1320" name="Google Shape;1320;p40"/>
            <p:cNvSpPr/>
            <p:nvPr/>
          </p:nvSpPr>
          <p:spPr>
            <a:xfrm>
              <a:off x="1576836" y="5097154"/>
              <a:ext cx="653009" cy="652507"/>
            </a:xfrm>
            <a:custGeom>
              <a:avLst/>
              <a:gdLst/>
              <a:ahLst/>
              <a:cxnLst/>
              <a:rect l="l" t="t" r="r" b="b"/>
              <a:pathLst>
                <a:path w="75536" h="75478" extrusionOk="0">
                  <a:moveTo>
                    <a:pt x="10947" y="2420"/>
                  </a:moveTo>
                  <a:lnTo>
                    <a:pt x="10947" y="21261"/>
                  </a:lnTo>
                  <a:lnTo>
                    <a:pt x="10947" y="40159"/>
                  </a:lnTo>
                  <a:lnTo>
                    <a:pt x="3688" y="40159"/>
                  </a:lnTo>
                  <a:cubicBezTo>
                    <a:pt x="2996" y="40159"/>
                    <a:pt x="2420" y="39640"/>
                    <a:pt x="2420" y="38949"/>
                  </a:cubicBezTo>
                  <a:lnTo>
                    <a:pt x="2420" y="21261"/>
                  </a:lnTo>
                  <a:lnTo>
                    <a:pt x="2420" y="3630"/>
                  </a:lnTo>
                  <a:cubicBezTo>
                    <a:pt x="2420" y="2939"/>
                    <a:pt x="2996" y="2420"/>
                    <a:pt x="3630" y="2420"/>
                  </a:cubicBezTo>
                  <a:close/>
                  <a:moveTo>
                    <a:pt x="63320" y="2420"/>
                  </a:moveTo>
                  <a:lnTo>
                    <a:pt x="63320" y="34973"/>
                  </a:lnTo>
                  <a:cubicBezTo>
                    <a:pt x="62456" y="34397"/>
                    <a:pt x="61419" y="34051"/>
                    <a:pt x="60267" y="34051"/>
                  </a:cubicBezTo>
                  <a:cubicBezTo>
                    <a:pt x="58999" y="34051"/>
                    <a:pt x="57847" y="34512"/>
                    <a:pt x="56925" y="35261"/>
                  </a:cubicBezTo>
                  <a:cubicBezTo>
                    <a:pt x="56118" y="33129"/>
                    <a:pt x="54160" y="31631"/>
                    <a:pt x="51740" y="31631"/>
                  </a:cubicBezTo>
                  <a:cubicBezTo>
                    <a:pt x="50299" y="31631"/>
                    <a:pt x="48974" y="32208"/>
                    <a:pt x="47937" y="33187"/>
                  </a:cubicBezTo>
                  <a:cubicBezTo>
                    <a:pt x="47015" y="31516"/>
                    <a:pt x="45287" y="30421"/>
                    <a:pt x="43212" y="30421"/>
                  </a:cubicBezTo>
                  <a:cubicBezTo>
                    <a:pt x="42118" y="30421"/>
                    <a:pt x="41081" y="30767"/>
                    <a:pt x="40159" y="31343"/>
                  </a:cubicBezTo>
                  <a:lnTo>
                    <a:pt x="40159" y="21261"/>
                  </a:lnTo>
                  <a:cubicBezTo>
                    <a:pt x="40159" y="18264"/>
                    <a:pt x="37739" y="15787"/>
                    <a:pt x="34685" y="15787"/>
                  </a:cubicBezTo>
                  <a:cubicBezTo>
                    <a:pt x="31689" y="15787"/>
                    <a:pt x="29212" y="18264"/>
                    <a:pt x="29212" y="21261"/>
                  </a:cubicBezTo>
                  <a:lnTo>
                    <a:pt x="29212" y="40159"/>
                  </a:lnTo>
                  <a:lnTo>
                    <a:pt x="13425" y="40159"/>
                  </a:lnTo>
                  <a:lnTo>
                    <a:pt x="13425" y="2420"/>
                  </a:lnTo>
                  <a:close/>
                  <a:moveTo>
                    <a:pt x="71848" y="2420"/>
                  </a:moveTo>
                  <a:cubicBezTo>
                    <a:pt x="72539" y="2420"/>
                    <a:pt x="73058" y="2939"/>
                    <a:pt x="73058" y="3630"/>
                  </a:cubicBezTo>
                  <a:lnTo>
                    <a:pt x="73058" y="38949"/>
                  </a:lnTo>
                  <a:cubicBezTo>
                    <a:pt x="73058" y="39640"/>
                    <a:pt x="72539" y="40159"/>
                    <a:pt x="71848" y="40159"/>
                  </a:cubicBezTo>
                  <a:lnTo>
                    <a:pt x="65740" y="40159"/>
                  </a:lnTo>
                  <a:lnTo>
                    <a:pt x="65740" y="39525"/>
                  </a:lnTo>
                  <a:lnTo>
                    <a:pt x="65740" y="2420"/>
                  </a:lnTo>
                  <a:close/>
                  <a:moveTo>
                    <a:pt x="29212" y="42579"/>
                  </a:moveTo>
                  <a:lnTo>
                    <a:pt x="29212" y="48225"/>
                  </a:lnTo>
                  <a:lnTo>
                    <a:pt x="23969" y="42982"/>
                  </a:lnTo>
                  <a:cubicBezTo>
                    <a:pt x="23853" y="42867"/>
                    <a:pt x="23681" y="42751"/>
                    <a:pt x="23508" y="42579"/>
                  </a:cubicBezTo>
                  <a:close/>
                  <a:moveTo>
                    <a:pt x="3688" y="0"/>
                  </a:moveTo>
                  <a:cubicBezTo>
                    <a:pt x="1671" y="0"/>
                    <a:pt x="0" y="1613"/>
                    <a:pt x="0" y="3630"/>
                  </a:cubicBezTo>
                  <a:lnTo>
                    <a:pt x="0" y="38949"/>
                  </a:lnTo>
                  <a:cubicBezTo>
                    <a:pt x="0" y="40965"/>
                    <a:pt x="1671" y="42579"/>
                    <a:pt x="3688" y="42579"/>
                  </a:cubicBezTo>
                  <a:lnTo>
                    <a:pt x="16709" y="42579"/>
                  </a:lnTo>
                  <a:cubicBezTo>
                    <a:pt x="16536" y="42694"/>
                    <a:pt x="16363" y="42809"/>
                    <a:pt x="16248" y="42982"/>
                  </a:cubicBezTo>
                  <a:cubicBezTo>
                    <a:pt x="15211" y="44019"/>
                    <a:pt x="14635" y="45402"/>
                    <a:pt x="14635" y="46842"/>
                  </a:cubicBezTo>
                  <a:cubicBezTo>
                    <a:pt x="14635" y="48340"/>
                    <a:pt x="15211" y="49665"/>
                    <a:pt x="16248" y="50702"/>
                  </a:cubicBezTo>
                  <a:lnTo>
                    <a:pt x="29212" y="63724"/>
                  </a:lnTo>
                  <a:lnTo>
                    <a:pt x="29212" y="75477"/>
                  </a:lnTo>
                  <a:lnTo>
                    <a:pt x="31689" y="75477"/>
                  </a:lnTo>
                  <a:lnTo>
                    <a:pt x="31689" y="62744"/>
                  </a:lnTo>
                  <a:lnTo>
                    <a:pt x="17977" y="48974"/>
                  </a:lnTo>
                  <a:cubicBezTo>
                    <a:pt x="17400" y="48398"/>
                    <a:pt x="17055" y="47649"/>
                    <a:pt x="17055" y="46842"/>
                  </a:cubicBezTo>
                  <a:cubicBezTo>
                    <a:pt x="17055" y="46035"/>
                    <a:pt x="17343" y="45286"/>
                    <a:pt x="17977" y="44710"/>
                  </a:cubicBezTo>
                  <a:cubicBezTo>
                    <a:pt x="18553" y="44134"/>
                    <a:pt x="19331" y="43846"/>
                    <a:pt x="20108" y="43846"/>
                  </a:cubicBezTo>
                  <a:cubicBezTo>
                    <a:pt x="20886" y="43846"/>
                    <a:pt x="21664" y="44134"/>
                    <a:pt x="22240" y="44710"/>
                  </a:cubicBezTo>
                  <a:lnTo>
                    <a:pt x="31689" y="54102"/>
                  </a:lnTo>
                  <a:lnTo>
                    <a:pt x="31689" y="21261"/>
                  </a:lnTo>
                  <a:cubicBezTo>
                    <a:pt x="31689" y="19590"/>
                    <a:pt x="33014" y="18207"/>
                    <a:pt x="34685" y="18207"/>
                  </a:cubicBezTo>
                  <a:cubicBezTo>
                    <a:pt x="36356" y="18207"/>
                    <a:pt x="37739" y="19590"/>
                    <a:pt x="37739" y="21261"/>
                  </a:cubicBezTo>
                  <a:lnTo>
                    <a:pt x="37739" y="35895"/>
                  </a:lnTo>
                  <a:lnTo>
                    <a:pt x="37739" y="38949"/>
                  </a:lnTo>
                  <a:lnTo>
                    <a:pt x="40159" y="38949"/>
                  </a:lnTo>
                  <a:lnTo>
                    <a:pt x="40159" y="35895"/>
                  </a:lnTo>
                  <a:cubicBezTo>
                    <a:pt x="40159" y="34224"/>
                    <a:pt x="41542" y="32841"/>
                    <a:pt x="43212" y="32841"/>
                  </a:cubicBezTo>
                  <a:cubicBezTo>
                    <a:pt x="44941" y="32841"/>
                    <a:pt x="46266" y="34224"/>
                    <a:pt x="46266" y="35895"/>
                  </a:cubicBezTo>
                  <a:lnTo>
                    <a:pt x="46266" y="37105"/>
                  </a:lnTo>
                  <a:lnTo>
                    <a:pt x="46266" y="38949"/>
                  </a:lnTo>
                  <a:lnTo>
                    <a:pt x="48744" y="38949"/>
                  </a:lnTo>
                  <a:lnTo>
                    <a:pt x="48744" y="37105"/>
                  </a:lnTo>
                  <a:cubicBezTo>
                    <a:pt x="48744" y="35434"/>
                    <a:pt x="50069" y="34051"/>
                    <a:pt x="51740" y="34051"/>
                  </a:cubicBezTo>
                  <a:cubicBezTo>
                    <a:pt x="53468" y="34051"/>
                    <a:pt x="54793" y="35434"/>
                    <a:pt x="54793" y="37105"/>
                  </a:cubicBezTo>
                  <a:lnTo>
                    <a:pt x="54793" y="39525"/>
                  </a:lnTo>
                  <a:lnTo>
                    <a:pt x="54793" y="40159"/>
                  </a:lnTo>
                  <a:lnTo>
                    <a:pt x="57271" y="40159"/>
                  </a:lnTo>
                  <a:lnTo>
                    <a:pt x="57271" y="39525"/>
                  </a:lnTo>
                  <a:cubicBezTo>
                    <a:pt x="57271" y="37854"/>
                    <a:pt x="58596" y="36529"/>
                    <a:pt x="60267" y="36529"/>
                  </a:cubicBezTo>
                  <a:cubicBezTo>
                    <a:pt x="61995" y="36529"/>
                    <a:pt x="63320" y="37854"/>
                    <a:pt x="63320" y="39525"/>
                  </a:cubicBezTo>
                  <a:lnTo>
                    <a:pt x="63320" y="41369"/>
                  </a:lnTo>
                  <a:lnTo>
                    <a:pt x="63320" y="65740"/>
                  </a:lnTo>
                  <a:cubicBezTo>
                    <a:pt x="63320" y="67757"/>
                    <a:pt x="61707" y="69370"/>
                    <a:pt x="59691" y="69370"/>
                  </a:cubicBezTo>
                  <a:lnTo>
                    <a:pt x="58481" y="69370"/>
                  </a:lnTo>
                  <a:lnTo>
                    <a:pt x="58481" y="75477"/>
                  </a:lnTo>
                  <a:lnTo>
                    <a:pt x="60901" y="75477"/>
                  </a:lnTo>
                  <a:lnTo>
                    <a:pt x="60901" y="71675"/>
                  </a:lnTo>
                  <a:cubicBezTo>
                    <a:pt x="63666" y="71099"/>
                    <a:pt x="65740" y="68679"/>
                    <a:pt x="65740" y="65740"/>
                  </a:cubicBezTo>
                  <a:lnTo>
                    <a:pt x="65740" y="42579"/>
                  </a:lnTo>
                  <a:lnTo>
                    <a:pt x="71848" y="42579"/>
                  </a:lnTo>
                  <a:cubicBezTo>
                    <a:pt x="73864" y="42579"/>
                    <a:pt x="75478" y="40965"/>
                    <a:pt x="75478" y="38949"/>
                  </a:cubicBezTo>
                  <a:lnTo>
                    <a:pt x="75478" y="3630"/>
                  </a:lnTo>
                  <a:cubicBezTo>
                    <a:pt x="75535" y="1613"/>
                    <a:pt x="73864" y="0"/>
                    <a:pt x="7184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1" name="Google Shape;1321;p40"/>
            <p:cNvSpPr/>
            <p:nvPr/>
          </p:nvSpPr>
          <p:spPr>
            <a:xfrm>
              <a:off x="2166572" y="5307348"/>
              <a:ext cx="20930" cy="20930"/>
            </a:xfrm>
            <a:custGeom>
              <a:avLst/>
              <a:gdLst/>
              <a:ahLst/>
              <a:cxnLst/>
              <a:rect l="l" t="t" r="r" b="b"/>
              <a:pathLst>
                <a:path w="2421" h="2421" extrusionOk="0">
                  <a:moveTo>
                    <a:pt x="1" y="0"/>
                  </a:moveTo>
                  <a:lnTo>
                    <a:pt x="1" y="2420"/>
                  </a:lnTo>
                  <a:lnTo>
                    <a:pt x="2421" y="242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2" name="Google Shape;1322;p40"/>
            <p:cNvSpPr/>
            <p:nvPr/>
          </p:nvSpPr>
          <p:spPr>
            <a:xfrm>
              <a:off x="2166572" y="5233624"/>
              <a:ext cx="20930" cy="63273"/>
            </a:xfrm>
            <a:custGeom>
              <a:avLst/>
              <a:gdLst/>
              <a:ahLst/>
              <a:cxnLst/>
              <a:rect l="l" t="t" r="r" b="b"/>
              <a:pathLst>
                <a:path w="2421" h="7319" extrusionOk="0">
                  <a:moveTo>
                    <a:pt x="1" y="1"/>
                  </a:moveTo>
                  <a:lnTo>
                    <a:pt x="1" y="7318"/>
                  </a:lnTo>
                  <a:lnTo>
                    <a:pt x="2421" y="7318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323" name="Google Shape;1323;p40"/>
            <p:cNvSpPr/>
            <p:nvPr/>
          </p:nvSpPr>
          <p:spPr>
            <a:xfrm>
              <a:off x="1597757" y="5244084"/>
              <a:ext cx="73725" cy="73733"/>
            </a:xfrm>
            <a:custGeom>
              <a:avLst/>
              <a:gdLst/>
              <a:ahLst/>
              <a:cxnLst/>
              <a:rect l="l" t="t" r="r" b="b"/>
              <a:pathLst>
                <a:path w="8528" h="8529" extrusionOk="0">
                  <a:moveTo>
                    <a:pt x="4264" y="2478"/>
                  </a:moveTo>
                  <a:cubicBezTo>
                    <a:pt x="5301" y="2478"/>
                    <a:pt x="6108" y="3285"/>
                    <a:pt x="6108" y="4265"/>
                  </a:cubicBezTo>
                  <a:cubicBezTo>
                    <a:pt x="6108" y="5302"/>
                    <a:pt x="5301" y="6108"/>
                    <a:pt x="4264" y="6108"/>
                  </a:cubicBezTo>
                  <a:cubicBezTo>
                    <a:pt x="3284" y="6108"/>
                    <a:pt x="2478" y="5302"/>
                    <a:pt x="2478" y="4265"/>
                  </a:cubicBezTo>
                  <a:cubicBezTo>
                    <a:pt x="2478" y="3285"/>
                    <a:pt x="3284" y="2478"/>
                    <a:pt x="4264" y="2478"/>
                  </a:cubicBezTo>
                  <a:close/>
                  <a:moveTo>
                    <a:pt x="4264" y="1"/>
                  </a:moveTo>
                  <a:cubicBezTo>
                    <a:pt x="1902" y="1"/>
                    <a:pt x="0" y="1960"/>
                    <a:pt x="0" y="4265"/>
                  </a:cubicBezTo>
                  <a:cubicBezTo>
                    <a:pt x="0" y="6627"/>
                    <a:pt x="1959" y="8528"/>
                    <a:pt x="4264" y="8528"/>
                  </a:cubicBezTo>
                  <a:cubicBezTo>
                    <a:pt x="6626" y="8528"/>
                    <a:pt x="8527" y="6627"/>
                    <a:pt x="8527" y="4265"/>
                  </a:cubicBezTo>
                  <a:cubicBezTo>
                    <a:pt x="8527" y="1960"/>
                    <a:pt x="6626" y="1"/>
                    <a:pt x="426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1219020">
                <a:buClr>
                  <a:srgbClr val="000000"/>
                </a:buClr>
              </a:pPr>
              <a:endParaRPr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706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1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1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1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1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1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1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1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1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500"/>
                                        <p:tgtEl>
                                          <p:spTgt spid="1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1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8" grpId="0" animBg="1"/>
      <p:bldP spid="1269" grpId="0" animBg="1"/>
      <p:bldP spid="1270" grpId="0" animBg="1"/>
      <p:bldP spid="1271" grpId="0" animBg="1"/>
      <p:bldP spid="1272" grpId="0" animBg="1"/>
      <p:bldP spid="1273" grpId="0" animBg="1"/>
      <p:bldP spid="1274" grpId="0" animBg="1"/>
      <p:bldP spid="1275" grpId="0" animBg="1"/>
      <p:bldP spid="1276" grpId="0" animBg="1"/>
      <p:bldP spid="1277" grpId="0" animBg="1"/>
      <p:bldP spid="1278" grpId="0" animBg="1"/>
      <p:bldP spid="1279" grpId="0" animBg="1"/>
      <p:bldP spid="1280" grpId="0" animBg="1"/>
      <p:bldP spid="1281" grpId="0" animBg="1"/>
      <p:bldP spid="1282" grpId="0" animBg="1"/>
      <p:bldP spid="1283" grpId="0" animBg="1"/>
      <p:bldP spid="1284" grpId="0" animBg="1"/>
      <p:bldP spid="1285" grpId="0" animBg="1"/>
      <p:bldP spid="1286" grpId="0" animBg="1"/>
      <p:bldP spid="1287" grpId="0" animBg="1"/>
      <p:bldP spid="1288" grpId="0" animBg="1"/>
      <p:bldP spid="1289" grpId="0"/>
      <p:bldP spid="1290" grpId="0"/>
      <p:bldP spid="1291" grpId="0"/>
      <p:bldP spid="1292" grpId="0"/>
    </p:bldLst>
  </p:timing>
</p:sld>
</file>

<file path=ppt/theme/theme1.xml><?xml version="1.0" encoding="utf-8"?>
<a:theme xmlns:a="http://schemas.openxmlformats.org/drawingml/2006/main" name="Chemistry Science Lesson by Slidesgo">
  <a:themeElements>
    <a:clrScheme name="Simple Light">
      <a:dk1>
        <a:srgbClr val="FFFFFF"/>
      </a:dk1>
      <a:lt1>
        <a:srgbClr val="FFC7C7"/>
      </a:lt1>
      <a:dk2>
        <a:srgbClr val="D67489"/>
      </a:dk2>
      <a:lt2>
        <a:srgbClr val="D85561"/>
      </a:lt2>
      <a:accent1>
        <a:srgbClr val="FCAD46"/>
      </a:accent1>
      <a:accent2>
        <a:srgbClr val="6162AD"/>
      </a:accent2>
      <a:accent3>
        <a:srgbClr val="401B9B"/>
      </a:accent3>
      <a:accent4>
        <a:srgbClr val="FFC7C7"/>
      </a:accent4>
      <a:accent5>
        <a:srgbClr val="D67489"/>
      </a:accent5>
      <a:accent6>
        <a:srgbClr val="D85561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Farm Management Plan by Slidesgo">
  <a:themeElements>
    <a:clrScheme name="Simple Light">
      <a:dk1>
        <a:srgbClr val="BDA03D"/>
      </a:dk1>
      <a:lt1>
        <a:srgbClr val="F1EAE0"/>
      </a:lt1>
      <a:dk2>
        <a:srgbClr val="CA4E0C"/>
      </a:dk2>
      <a:lt2>
        <a:srgbClr val="D6CD41"/>
      </a:lt2>
      <a:accent1>
        <a:srgbClr val="9E7F3B"/>
      </a:accent1>
      <a:accent2>
        <a:srgbClr val="657429"/>
      </a:accent2>
      <a:accent3>
        <a:srgbClr val="584C33"/>
      </a:accent3>
      <a:accent4>
        <a:srgbClr val="EDD172"/>
      </a:accent4>
      <a:accent5>
        <a:srgbClr val="F1E8D7"/>
      </a:accent5>
      <a:accent6>
        <a:srgbClr val="EEFF41"/>
      </a:accent6>
      <a:hlink>
        <a:srgbClr val="9E7F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-Commerce Infographics by Slidesgo">
  <a:themeElements>
    <a:clrScheme name="Simple Light">
      <a:dk1>
        <a:srgbClr val="000000"/>
      </a:dk1>
      <a:lt1>
        <a:srgbClr val="FFFFFF"/>
      </a:lt1>
      <a:dk2>
        <a:srgbClr val="929292"/>
      </a:dk2>
      <a:lt2>
        <a:srgbClr val="CFCFCF"/>
      </a:lt2>
      <a:accent1>
        <a:srgbClr val="C0C55F"/>
      </a:accent1>
      <a:accent2>
        <a:srgbClr val="39B6B5"/>
      </a:accent2>
      <a:accent3>
        <a:srgbClr val="B878C2"/>
      </a:accent3>
      <a:accent4>
        <a:srgbClr val="957FCA"/>
      </a:accent4>
      <a:accent5>
        <a:srgbClr val="6639A8"/>
      </a:accent5>
      <a:accent6>
        <a:srgbClr val="4C076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_E-Commerce Infographics by Slidesgo">
  <a:themeElements>
    <a:clrScheme name="Simple Light">
      <a:dk1>
        <a:srgbClr val="000000"/>
      </a:dk1>
      <a:lt1>
        <a:srgbClr val="FFFFFF"/>
      </a:lt1>
      <a:dk2>
        <a:srgbClr val="929292"/>
      </a:dk2>
      <a:lt2>
        <a:srgbClr val="CFCFCF"/>
      </a:lt2>
      <a:accent1>
        <a:srgbClr val="C0C55F"/>
      </a:accent1>
      <a:accent2>
        <a:srgbClr val="39B6B5"/>
      </a:accent2>
      <a:accent3>
        <a:srgbClr val="B878C2"/>
      </a:accent3>
      <a:accent4>
        <a:srgbClr val="957FCA"/>
      </a:accent4>
      <a:accent5>
        <a:srgbClr val="6639A8"/>
      </a:accent5>
      <a:accent6>
        <a:srgbClr val="4C076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2_E-Commerce Infographics by Slidesgo">
  <a:themeElements>
    <a:clrScheme name="Simple Light">
      <a:dk1>
        <a:srgbClr val="000000"/>
      </a:dk1>
      <a:lt1>
        <a:srgbClr val="FFFFFF"/>
      </a:lt1>
      <a:dk2>
        <a:srgbClr val="929292"/>
      </a:dk2>
      <a:lt2>
        <a:srgbClr val="CFCFCF"/>
      </a:lt2>
      <a:accent1>
        <a:srgbClr val="C0C55F"/>
      </a:accent1>
      <a:accent2>
        <a:srgbClr val="39B6B5"/>
      </a:accent2>
      <a:accent3>
        <a:srgbClr val="B878C2"/>
      </a:accent3>
      <a:accent4>
        <a:srgbClr val="957FCA"/>
      </a:accent4>
      <a:accent5>
        <a:srgbClr val="6639A8"/>
      </a:accent5>
      <a:accent6>
        <a:srgbClr val="4C076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3_E-Commerce Infographics by Slidesgo">
  <a:themeElements>
    <a:clrScheme name="Simple Light">
      <a:dk1>
        <a:srgbClr val="000000"/>
      </a:dk1>
      <a:lt1>
        <a:srgbClr val="FFFFFF"/>
      </a:lt1>
      <a:dk2>
        <a:srgbClr val="929292"/>
      </a:dk2>
      <a:lt2>
        <a:srgbClr val="CFCFCF"/>
      </a:lt2>
      <a:accent1>
        <a:srgbClr val="C0C55F"/>
      </a:accent1>
      <a:accent2>
        <a:srgbClr val="39B6B5"/>
      </a:accent2>
      <a:accent3>
        <a:srgbClr val="B878C2"/>
      </a:accent3>
      <a:accent4>
        <a:srgbClr val="957FCA"/>
      </a:accent4>
      <a:accent5>
        <a:srgbClr val="6639A8"/>
      </a:accent5>
      <a:accent6>
        <a:srgbClr val="4C076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4_E-Commerce Infographics by Slidesgo">
  <a:themeElements>
    <a:clrScheme name="Simple Light">
      <a:dk1>
        <a:srgbClr val="000000"/>
      </a:dk1>
      <a:lt1>
        <a:srgbClr val="FFFFFF"/>
      </a:lt1>
      <a:dk2>
        <a:srgbClr val="929292"/>
      </a:dk2>
      <a:lt2>
        <a:srgbClr val="CFCFCF"/>
      </a:lt2>
      <a:accent1>
        <a:srgbClr val="C0C55F"/>
      </a:accent1>
      <a:accent2>
        <a:srgbClr val="39B6B5"/>
      </a:accent2>
      <a:accent3>
        <a:srgbClr val="B878C2"/>
      </a:accent3>
      <a:accent4>
        <a:srgbClr val="957FCA"/>
      </a:accent4>
      <a:accent5>
        <a:srgbClr val="6639A8"/>
      </a:accent5>
      <a:accent6>
        <a:srgbClr val="4C076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1562</TotalTime>
  <Words>313</Words>
  <Application>Microsoft Office PowerPoint</Application>
  <PresentationFormat>Custom</PresentationFormat>
  <Paragraphs>87</Paragraphs>
  <Slides>11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9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Chemistry Science Lesson by Slidesgo</vt:lpstr>
      <vt:lpstr>Slidesgo Final Pages</vt:lpstr>
      <vt:lpstr>Office Theme</vt:lpstr>
      <vt:lpstr>Farm Management Plan by Slidesgo</vt:lpstr>
      <vt:lpstr>E-Commerce Infographics by Slidesgo</vt:lpstr>
      <vt:lpstr>1_E-Commerce Infographics by Slidesgo</vt:lpstr>
      <vt:lpstr>2_E-Commerce Infographics by Slidesgo</vt:lpstr>
      <vt:lpstr>3_E-Commerce Infographics by Slidesgo</vt:lpstr>
      <vt:lpstr>4_E-Commerce Infographics by Slidesgo</vt:lpstr>
      <vt:lpstr>PowerPoint Presentation</vt:lpstr>
      <vt:lpstr>PowerPoint Presentation</vt:lpstr>
      <vt:lpstr>SHOP</vt:lpstr>
      <vt:lpstr>PowerPoint Presentation</vt:lpstr>
      <vt:lpstr>Features</vt:lpstr>
      <vt:lpstr>Additional Features</vt:lpstr>
      <vt:lpstr>PowerPoint Presentation</vt:lpstr>
      <vt:lpstr>PowerPoint Presentation</vt:lpstr>
      <vt:lpstr>To Order a Product</vt:lpstr>
      <vt:lpstr>Upcomming Features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sanitizer?</dc:title>
  <dc:creator>USER</dc:creator>
  <cp:lastModifiedBy>Ali Haidar</cp:lastModifiedBy>
  <cp:revision>28</cp:revision>
  <dcterms:created xsi:type="dcterms:W3CDTF">2022-04-07T06:55:38Z</dcterms:created>
  <dcterms:modified xsi:type="dcterms:W3CDTF">2025-01-20T20:47:43Z</dcterms:modified>
</cp:coreProperties>
</file>

<file path=docProps/thumbnail.jpeg>
</file>